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4"/>
  </p:sldMasterIdLst>
  <p:notesMasterIdLst>
    <p:notesMasterId r:id="rId6"/>
  </p:notesMasterIdLst>
  <p:handoutMasterIdLst>
    <p:handoutMasterId r:id="rId7"/>
  </p:handoutMasterIdLst>
  <p:sldIdLst>
    <p:sldId id="259" r:id="rId5"/>
  </p:sldIdLst>
  <p:sldSz cx="43891200" cy="32918400"/>
  <p:notesSz cx="201041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734" userDrawn="1">
          <p15:clr>
            <a:srgbClr val="A4A3A4"/>
          </p15:clr>
        </p15:guide>
        <p15:guide id="2" pos="2764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0C2F"/>
    <a:srgbClr val="212325"/>
    <a:srgbClr val="646A6E"/>
    <a:srgbClr val="3F4443"/>
    <a:srgbClr val="BB003E"/>
    <a:srgbClr val="BD003A"/>
    <a:srgbClr val="4C566C"/>
    <a:srgbClr val="414042"/>
    <a:srgbClr val="B80012"/>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C3412D-D1C7-4289-A17B-45E909189AAE}" v="14" dt="2024-07-24T18:20:27.769"/>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8" autoAdjust="0"/>
    <p:restoredTop sz="81058" autoAdjust="0"/>
  </p:normalViewPr>
  <p:slideViewPr>
    <p:cSldViewPr>
      <p:cViewPr>
        <p:scale>
          <a:sx n="40" d="100"/>
          <a:sy n="40" d="100"/>
        </p:scale>
        <p:origin x="-3748" y="-4164"/>
      </p:cViewPr>
      <p:guideLst>
        <p:guide orient="horz" pos="20734"/>
        <p:guide pos="27646"/>
      </p:guideLst>
    </p:cSldViewPr>
  </p:slideViewPr>
  <p:notesTextViewPr>
    <p:cViewPr>
      <p:scale>
        <a:sx n="100" d="100"/>
        <a:sy n="100" d="100"/>
      </p:scale>
      <p:origin x="0" y="0"/>
    </p:cViewPr>
  </p:notesTextViewPr>
  <p:notesViewPr>
    <p:cSldViewPr>
      <p:cViewPr varScale="1">
        <p:scale>
          <a:sx n="53" d="100"/>
          <a:sy n="53"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ohlich, Isabelle" userId="fb0dd42e-9d00-4d5e-9292-a15b87e7b2da" providerId="ADAL" clId="{5CC3412D-D1C7-4289-A17B-45E909189AAE}"/>
    <pc:docChg chg="undo custSel modSld">
      <pc:chgData name="Frohlich, Isabelle" userId="fb0dd42e-9d00-4d5e-9292-a15b87e7b2da" providerId="ADAL" clId="{5CC3412D-D1C7-4289-A17B-45E909189AAE}" dt="2024-07-25T15:55:27.597" v="3191" actId="20577"/>
      <pc:docMkLst>
        <pc:docMk/>
      </pc:docMkLst>
      <pc:sldChg chg="addSp delSp modSp mod modNotesTx">
        <pc:chgData name="Frohlich, Isabelle" userId="fb0dd42e-9d00-4d5e-9292-a15b87e7b2da" providerId="ADAL" clId="{5CC3412D-D1C7-4289-A17B-45E909189AAE}" dt="2024-07-25T15:55:27.597" v="3191" actId="20577"/>
        <pc:sldMkLst>
          <pc:docMk/>
          <pc:sldMk cId="3334221705" sldId="259"/>
        </pc:sldMkLst>
        <pc:spChg chg="mod">
          <ac:chgData name="Frohlich, Isabelle" userId="fb0dd42e-9d00-4d5e-9292-a15b87e7b2da" providerId="ADAL" clId="{5CC3412D-D1C7-4289-A17B-45E909189AAE}" dt="2024-07-24T20:08:29.994" v="3057" actId="1076"/>
          <ac:spMkLst>
            <pc:docMk/>
            <pc:sldMk cId="3334221705" sldId="259"/>
            <ac:spMk id="2" creationId="{217412B8-CE9B-7CA2-74FA-6FE3EC823742}"/>
          </ac:spMkLst>
        </pc:spChg>
        <pc:spChg chg="add del mod">
          <ac:chgData name="Frohlich, Isabelle" userId="fb0dd42e-9d00-4d5e-9292-a15b87e7b2da" providerId="ADAL" clId="{5CC3412D-D1C7-4289-A17B-45E909189AAE}" dt="2024-07-24T18:12:55.132" v="2208" actId="478"/>
          <ac:spMkLst>
            <pc:docMk/>
            <pc:sldMk cId="3334221705" sldId="259"/>
            <ac:spMk id="5" creationId="{B49D5641-27EA-4685-500C-3F90907ACA3F}"/>
          </ac:spMkLst>
        </pc:spChg>
        <pc:spChg chg="add del mod">
          <ac:chgData name="Frohlich, Isabelle" userId="fb0dd42e-9d00-4d5e-9292-a15b87e7b2da" providerId="ADAL" clId="{5CC3412D-D1C7-4289-A17B-45E909189AAE}" dt="2024-07-24T18:16:22.472" v="2416" actId="478"/>
          <ac:spMkLst>
            <pc:docMk/>
            <pc:sldMk cId="3334221705" sldId="259"/>
            <ac:spMk id="8" creationId="{BBEBAA40-9FEC-5309-9237-C08FEE26C249}"/>
          </ac:spMkLst>
        </pc:spChg>
        <pc:spChg chg="add del mod">
          <ac:chgData name="Frohlich, Isabelle" userId="fb0dd42e-9d00-4d5e-9292-a15b87e7b2da" providerId="ADAL" clId="{5CC3412D-D1C7-4289-A17B-45E909189AAE}" dt="2024-07-24T18:18:49.566" v="2485"/>
          <ac:spMkLst>
            <pc:docMk/>
            <pc:sldMk cId="3334221705" sldId="259"/>
            <ac:spMk id="9" creationId="{B94E2D4B-914E-8D15-492A-E2E949C38B18}"/>
          </ac:spMkLst>
        </pc:spChg>
        <pc:spChg chg="add mod">
          <ac:chgData name="Frohlich, Isabelle" userId="fb0dd42e-9d00-4d5e-9292-a15b87e7b2da" providerId="ADAL" clId="{5CC3412D-D1C7-4289-A17B-45E909189AAE}" dt="2024-07-24T18:39:40.840" v="2996" actId="20577"/>
          <ac:spMkLst>
            <pc:docMk/>
            <pc:sldMk cId="3334221705" sldId="259"/>
            <ac:spMk id="11" creationId="{D7312793-133C-77E1-5E34-76270298DAE4}"/>
          </ac:spMkLst>
        </pc:spChg>
        <pc:spChg chg="add del mod">
          <ac:chgData name="Frohlich, Isabelle" userId="fb0dd42e-9d00-4d5e-9292-a15b87e7b2da" providerId="ADAL" clId="{5CC3412D-D1C7-4289-A17B-45E909189AAE}" dt="2024-07-19T14:39:14.063" v="1446" actId="478"/>
          <ac:spMkLst>
            <pc:docMk/>
            <pc:sldMk cId="3334221705" sldId="259"/>
            <ac:spMk id="14" creationId="{DEA2A886-EB5F-54B4-7404-0CAEF86BB0F2}"/>
          </ac:spMkLst>
        </pc:spChg>
        <pc:spChg chg="add del mod">
          <ac:chgData name="Frohlich, Isabelle" userId="fb0dd42e-9d00-4d5e-9292-a15b87e7b2da" providerId="ADAL" clId="{5CC3412D-D1C7-4289-A17B-45E909189AAE}" dt="2024-07-19T14:40:44.585" v="1477"/>
          <ac:spMkLst>
            <pc:docMk/>
            <pc:sldMk cId="3334221705" sldId="259"/>
            <ac:spMk id="17" creationId="{70954341-5D68-8F85-43CF-7D3CD82F9AF1}"/>
          </ac:spMkLst>
        </pc:spChg>
        <pc:spChg chg="add del mod">
          <ac:chgData name="Frohlich, Isabelle" userId="fb0dd42e-9d00-4d5e-9292-a15b87e7b2da" providerId="ADAL" clId="{5CC3412D-D1C7-4289-A17B-45E909189AAE}" dt="2024-07-19T14:43:12.444" v="1489"/>
          <ac:spMkLst>
            <pc:docMk/>
            <pc:sldMk cId="3334221705" sldId="259"/>
            <ac:spMk id="21" creationId="{ACF6E548-3C2B-2AF1-39A1-F42BFABD57F0}"/>
          </ac:spMkLst>
        </pc:spChg>
        <pc:spChg chg="add del mod">
          <ac:chgData name="Frohlich, Isabelle" userId="fb0dd42e-9d00-4d5e-9292-a15b87e7b2da" providerId="ADAL" clId="{5CC3412D-D1C7-4289-A17B-45E909189AAE}" dt="2024-07-19T15:25:17.522" v="1697" actId="478"/>
          <ac:spMkLst>
            <pc:docMk/>
            <pc:sldMk cId="3334221705" sldId="259"/>
            <ac:spMk id="26" creationId="{F2BF22D7-197B-242D-998B-328F90DB9342}"/>
          </ac:spMkLst>
        </pc:spChg>
        <pc:spChg chg="add del mod">
          <ac:chgData name="Frohlich, Isabelle" userId="fb0dd42e-9d00-4d5e-9292-a15b87e7b2da" providerId="ADAL" clId="{5CC3412D-D1C7-4289-A17B-45E909189AAE}" dt="2024-07-19T15:25:34.959" v="1700"/>
          <ac:spMkLst>
            <pc:docMk/>
            <pc:sldMk cId="3334221705" sldId="259"/>
            <ac:spMk id="27" creationId="{006458B0-6E9C-027E-22DF-9C9A6A8EB7C5}"/>
          </ac:spMkLst>
        </pc:spChg>
        <pc:spChg chg="add mod">
          <ac:chgData name="Frohlich, Isabelle" userId="fb0dd42e-9d00-4d5e-9292-a15b87e7b2da" providerId="ADAL" clId="{5CC3412D-D1C7-4289-A17B-45E909189AAE}" dt="2024-07-24T20:10:39.539" v="3082" actId="1076"/>
          <ac:spMkLst>
            <pc:docMk/>
            <pc:sldMk cId="3334221705" sldId="259"/>
            <ac:spMk id="28" creationId="{59458ABC-B723-17BB-14C0-7752708A6D9A}"/>
          </ac:spMkLst>
        </pc:spChg>
        <pc:spChg chg="add mod">
          <ac:chgData name="Frohlich, Isabelle" userId="fb0dd42e-9d00-4d5e-9292-a15b87e7b2da" providerId="ADAL" clId="{5CC3412D-D1C7-4289-A17B-45E909189AAE}" dt="2024-07-24T20:10:36.850" v="3081" actId="1076"/>
          <ac:spMkLst>
            <pc:docMk/>
            <pc:sldMk cId="3334221705" sldId="259"/>
            <ac:spMk id="29" creationId="{47FD325B-0DD7-4E1C-97B0-02F380B8AD4C}"/>
          </ac:spMkLst>
        </pc:spChg>
        <pc:spChg chg="mod">
          <ac:chgData name="Frohlich, Isabelle" userId="fb0dd42e-9d00-4d5e-9292-a15b87e7b2da" providerId="ADAL" clId="{5CC3412D-D1C7-4289-A17B-45E909189AAE}" dt="2024-07-24T20:06:15.618" v="3033" actId="1076"/>
          <ac:spMkLst>
            <pc:docMk/>
            <pc:sldMk cId="3334221705" sldId="259"/>
            <ac:spMk id="94" creationId="{25EB86B4-F659-1B4E-89CA-CB225CF5F27F}"/>
          </ac:spMkLst>
        </pc:spChg>
        <pc:spChg chg="mod">
          <ac:chgData name="Frohlich, Isabelle" userId="fb0dd42e-9d00-4d5e-9292-a15b87e7b2da" providerId="ADAL" clId="{5CC3412D-D1C7-4289-A17B-45E909189AAE}" dt="2024-07-24T20:06:31.366" v="3036" actId="255"/>
          <ac:spMkLst>
            <pc:docMk/>
            <pc:sldMk cId="3334221705" sldId="259"/>
            <ac:spMk id="95" creationId="{2D40D3C3-0A57-0E40-B002-7AC5DC40F4F9}"/>
          </ac:spMkLst>
        </pc:spChg>
        <pc:spChg chg="mod">
          <ac:chgData name="Frohlich, Isabelle" userId="fb0dd42e-9d00-4d5e-9292-a15b87e7b2da" providerId="ADAL" clId="{5CC3412D-D1C7-4289-A17B-45E909189AAE}" dt="2024-07-24T20:07:05.300" v="3042" actId="1076"/>
          <ac:spMkLst>
            <pc:docMk/>
            <pc:sldMk cId="3334221705" sldId="259"/>
            <ac:spMk id="96" creationId="{85D5BD31-D8B7-9146-910E-D77CA0FE959F}"/>
          </ac:spMkLst>
        </pc:spChg>
        <pc:spChg chg="mod">
          <ac:chgData name="Frohlich, Isabelle" userId="fb0dd42e-9d00-4d5e-9292-a15b87e7b2da" providerId="ADAL" clId="{5CC3412D-D1C7-4289-A17B-45E909189AAE}" dt="2024-07-19T14:39:49.706" v="1470" actId="1076"/>
          <ac:spMkLst>
            <pc:docMk/>
            <pc:sldMk cId="3334221705" sldId="259"/>
            <ac:spMk id="97" creationId="{DC64D5F9-4D6E-C543-8B37-722295C4803B}"/>
          </ac:spMkLst>
        </pc:spChg>
        <pc:spChg chg="mod">
          <ac:chgData name="Frohlich, Isabelle" userId="fb0dd42e-9d00-4d5e-9292-a15b87e7b2da" providerId="ADAL" clId="{5CC3412D-D1C7-4289-A17B-45E909189AAE}" dt="2024-07-24T20:07:11.492" v="3043" actId="1076"/>
          <ac:spMkLst>
            <pc:docMk/>
            <pc:sldMk cId="3334221705" sldId="259"/>
            <ac:spMk id="98" creationId="{5AE12966-2CA1-D746-B295-C7479A0304F0}"/>
          </ac:spMkLst>
        </pc:spChg>
        <pc:spChg chg="del mod">
          <ac:chgData name="Frohlich, Isabelle" userId="fb0dd42e-9d00-4d5e-9292-a15b87e7b2da" providerId="ADAL" clId="{5CC3412D-D1C7-4289-A17B-45E909189AAE}" dt="2024-07-19T13:48:44.617" v="1028" actId="478"/>
          <ac:spMkLst>
            <pc:docMk/>
            <pc:sldMk cId="3334221705" sldId="259"/>
            <ac:spMk id="99" creationId="{ACB587D7-6D9B-1A40-A085-CB92696528DC}"/>
          </ac:spMkLst>
        </pc:spChg>
        <pc:spChg chg="del mod">
          <ac:chgData name="Frohlich, Isabelle" userId="fb0dd42e-9d00-4d5e-9292-a15b87e7b2da" providerId="ADAL" clId="{5CC3412D-D1C7-4289-A17B-45E909189AAE}" dt="2024-07-19T13:49:25.671" v="1099" actId="478"/>
          <ac:spMkLst>
            <pc:docMk/>
            <pc:sldMk cId="3334221705" sldId="259"/>
            <ac:spMk id="100" creationId="{B12A8585-E896-2C4F-9D31-CC259295B819}"/>
          </ac:spMkLst>
        </pc:spChg>
        <pc:spChg chg="mod">
          <ac:chgData name="Frohlich, Isabelle" userId="fb0dd42e-9d00-4d5e-9292-a15b87e7b2da" providerId="ADAL" clId="{5CC3412D-D1C7-4289-A17B-45E909189AAE}" dt="2024-07-19T14:39:31.252" v="1466" actId="1076"/>
          <ac:spMkLst>
            <pc:docMk/>
            <pc:sldMk cId="3334221705" sldId="259"/>
            <ac:spMk id="102" creationId="{B06DF063-ED6B-4145-B88A-E17A489CC671}"/>
          </ac:spMkLst>
        </pc:spChg>
        <pc:spChg chg="del mod">
          <ac:chgData name="Frohlich, Isabelle" userId="fb0dd42e-9d00-4d5e-9292-a15b87e7b2da" providerId="ADAL" clId="{5CC3412D-D1C7-4289-A17B-45E909189AAE}" dt="2024-07-24T18:16:19.861" v="2415" actId="478"/>
          <ac:spMkLst>
            <pc:docMk/>
            <pc:sldMk cId="3334221705" sldId="259"/>
            <ac:spMk id="105" creationId="{FC8998CE-BAF2-8640-A51A-E81D976F2131}"/>
          </ac:spMkLst>
        </pc:spChg>
        <pc:spChg chg="mod">
          <ac:chgData name="Frohlich, Isabelle" userId="fb0dd42e-9d00-4d5e-9292-a15b87e7b2da" providerId="ADAL" clId="{5CC3412D-D1C7-4289-A17B-45E909189AAE}" dt="2024-07-24T20:07:54.961" v="3050" actId="1076"/>
          <ac:spMkLst>
            <pc:docMk/>
            <pc:sldMk cId="3334221705" sldId="259"/>
            <ac:spMk id="106" creationId="{F1A5B905-5F22-464B-AE65-D988FDDCFBB3}"/>
          </ac:spMkLst>
        </pc:spChg>
        <pc:spChg chg="mod">
          <ac:chgData name="Frohlich, Isabelle" userId="fb0dd42e-9d00-4d5e-9292-a15b87e7b2da" providerId="ADAL" clId="{5CC3412D-D1C7-4289-A17B-45E909189AAE}" dt="2024-07-24T20:07:52.237" v="3049" actId="1076"/>
          <ac:spMkLst>
            <pc:docMk/>
            <pc:sldMk cId="3334221705" sldId="259"/>
            <ac:spMk id="107" creationId="{9EC68058-ADC9-D345-8AA2-6A03F0F3FC7F}"/>
          </ac:spMkLst>
        </pc:spChg>
        <pc:spChg chg="mod">
          <ac:chgData name="Frohlich, Isabelle" userId="fb0dd42e-9d00-4d5e-9292-a15b87e7b2da" providerId="ADAL" clId="{5CC3412D-D1C7-4289-A17B-45E909189AAE}" dt="2024-07-24T20:08:21.800" v="3056" actId="1076"/>
          <ac:spMkLst>
            <pc:docMk/>
            <pc:sldMk cId="3334221705" sldId="259"/>
            <ac:spMk id="108" creationId="{4F433CC2-9919-FC4B-8912-5F8F8888CB4D}"/>
          </ac:spMkLst>
        </pc:spChg>
        <pc:spChg chg="mod">
          <ac:chgData name="Frohlich, Isabelle" userId="fb0dd42e-9d00-4d5e-9292-a15b87e7b2da" providerId="ADAL" clId="{5CC3412D-D1C7-4289-A17B-45E909189AAE}" dt="2024-07-24T18:19:13.498" v="2564" actId="20577"/>
          <ac:spMkLst>
            <pc:docMk/>
            <pc:sldMk cId="3334221705" sldId="259"/>
            <ac:spMk id="111" creationId="{AFD89EBE-AF13-B94E-8A0B-17F5B36E100B}"/>
          </ac:spMkLst>
        </pc:spChg>
        <pc:spChg chg="mod">
          <ac:chgData name="Frohlich, Isabelle" userId="fb0dd42e-9d00-4d5e-9292-a15b87e7b2da" providerId="ADAL" clId="{5CC3412D-D1C7-4289-A17B-45E909189AAE}" dt="2024-07-24T20:08:35.130" v="3058" actId="1076"/>
          <ac:spMkLst>
            <pc:docMk/>
            <pc:sldMk cId="3334221705" sldId="259"/>
            <ac:spMk id="113" creationId="{04C74EEE-8C5A-6D42-A557-2120B1240154}"/>
          </ac:spMkLst>
        </pc:spChg>
        <pc:spChg chg="mod">
          <ac:chgData name="Frohlich, Isabelle" userId="fb0dd42e-9d00-4d5e-9292-a15b87e7b2da" providerId="ADAL" clId="{5CC3412D-D1C7-4289-A17B-45E909189AAE}" dt="2024-07-24T20:08:19.070" v="3055" actId="1076"/>
          <ac:spMkLst>
            <pc:docMk/>
            <pc:sldMk cId="3334221705" sldId="259"/>
            <ac:spMk id="116" creationId="{3AB90535-4EAD-504A-BAF5-A1798B9E0B9E}"/>
          </ac:spMkLst>
        </pc:spChg>
        <pc:spChg chg="mod">
          <ac:chgData name="Frohlich, Isabelle" userId="fb0dd42e-9d00-4d5e-9292-a15b87e7b2da" providerId="ADAL" clId="{5CC3412D-D1C7-4289-A17B-45E909189AAE}" dt="2024-07-24T20:07:31.004" v="3045" actId="1076"/>
          <ac:spMkLst>
            <pc:docMk/>
            <pc:sldMk cId="3334221705" sldId="259"/>
            <ac:spMk id="119" creationId="{F9D71716-EE95-8943-A955-5D1CE8AA882C}"/>
          </ac:spMkLst>
        </pc:spChg>
        <pc:spChg chg="mod">
          <ac:chgData name="Frohlich, Isabelle" userId="fb0dd42e-9d00-4d5e-9292-a15b87e7b2da" providerId="ADAL" clId="{5CC3412D-D1C7-4289-A17B-45E909189AAE}" dt="2024-07-24T20:07:45.418" v="3048" actId="1076"/>
          <ac:spMkLst>
            <pc:docMk/>
            <pc:sldMk cId="3334221705" sldId="259"/>
            <ac:spMk id="120" creationId="{F7930A3E-1AAB-D647-BD0C-692D109538FE}"/>
          </ac:spMkLst>
        </pc:spChg>
        <pc:spChg chg="mod">
          <ac:chgData name="Frohlich, Isabelle" userId="fb0dd42e-9d00-4d5e-9292-a15b87e7b2da" providerId="ADAL" clId="{5CC3412D-D1C7-4289-A17B-45E909189AAE}" dt="2024-07-24T20:07:39.474" v="3047" actId="1076"/>
          <ac:spMkLst>
            <pc:docMk/>
            <pc:sldMk cId="3334221705" sldId="259"/>
            <ac:spMk id="121" creationId="{A75EB482-A5B6-784C-BEFE-0E2A0B2D8FA6}"/>
          </ac:spMkLst>
        </pc:spChg>
        <pc:spChg chg="mod">
          <ac:chgData name="Frohlich, Isabelle" userId="fb0dd42e-9d00-4d5e-9292-a15b87e7b2da" providerId="ADAL" clId="{5CC3412D-D1C7-4289-A17B-45E909189AAE}" dt="2024-07-24T20:08:03.196" v="3051" actId="1076"/>
          <ac:spMkLst>
            <pc:docMk/>
            <pc:sldMk cId="3334221705" sldId="259"/>
            <ac:spMk id="123" creationId="{ED4C82E3-C9C6-584E-9E7B-0102B1B8540C}"/>
          </ac:spMkLst>
        </pc:spChg>
        <pc:spChg chg="mod">
          <ac:chgData name="Frohlich, Isabelle" userId="fb0dd42e-9d00-4d5e-9292-a15b87e7b2da" providerId="ADAL" clId="{5CC3412D-D1C7-4289-A17B-45E909189AAE}" dt="2024-07-24T18:09:24.505" v="2151" actId="20577"/>
          <ac:spMkLst>
            <pc:docMk/>
            <pc:sldMk cId="3334221705" sldId="259"/>
            <ac:spMk id="126" creationId="{3FEF4CD8-DF86-E04C-A079-8B9F120E5830}"/>
          </ac:spMkLst>
        </pc:spChg>
        <pc:spChg chg="mod">
          <ac:chgData name="Frohlich, Isabelle" userId="fb0dd42e-9d00-4d5e-9292-a15b87e7b2da" providerId="ADAL" clId="{5CC3412D-D1C7-4289-A17B-45E909189AAE}" dt="2024-07-24T18:09:54.193" v="2166" actId="20577"/>
          <ac:spMkLst>
            <pc:docMk/>
            <pc:sldMk cId="3334221705" sldId="259"/>
            <ac:spMk id="127" creationId="{AB6EA688-52FB-724F-ABB6-ED991B52B0DE}"/>
          </ac:spMkLst>
        </pc:spChg>
        <pc:spChg chg="mod">
          <ac:chgData name="Frohlich, Isabelle" userId="fb0dd42e-9d00-4d5e-9292-a15b87e7b2da" providerId="ADAL" clId="{5CC3412D-D1C7-4289-A17B-45E909189AAE}" dt="2024-07-24T20:10:00.392" v="3074" actId="1076"/>
          <ac:spMkLst>
            <pc:docMk/>
            <pc:sldMk cId="3334221705" sldId="259"/>
            <ac:spMk id="128" creationId="{3C20AB15-053F-A64F-8568-414A308DFE9B}"/>
          </ac:spMkLst>
        </pc:spChg>
        <pc:spChg chg="mod">
          <ac:chgData name="Frohlich, Isabelle" userId="fb0dd42e-9d00-4d5e-9292-a15b87e7b2da" providerId="ADAL" clId="{5CC3412D-D1C7-4289-A17B-45E909189AAE}" dt="2024-07-24T20:10:07.607" v="3075" actId="1076"/>
          <ac:spMkLst>
            <pc:docMk/>
            <pc:sldMk cId="3334221705" sldId="259"/>
            <ac:spMk id="129" creationId="{D9842346-F861-B64C-8D61-33C51A39515F}"/>
          </ac:spMkLst>
        </pc:spChg>
        <pc:spChg chg="mod">
          <ac:chgData name="Frohlich, Isabelle" userId="fb0dd42e-9d00-4d5e-9292-a15b87e7b2da" providerId="ADAL" clId="{5CC3412D-D1C7-4289-A17B-45E909189AAE}" dt="2024-07-24T20:10:19.060" v="3078" actId="20577"/>
          <ac:spMkLst>
            <pc:docMk/>
            <pc:sldMk cId="3334221705" sldId="259"/>
            <ac:spMk id="130" creationId="{CEE49DE0-1E78-8643-B2C1-AECC74F5CE25}"/>
          </ac:spMkLst>
        </pc:spChg>
        <pc:spChg chg="mod">
          <ac:chgData name="Frohlich, Isabelle" userId="fb0dd42e-9d00-4d5e-9292-a15b87e7b2da" providerId="ADAL" clId="{5CC3412D-D1C7-4289-A17B-45E909189AAE}" dt="2024-07-18T22:48:45.766" v="565" actId="1076"/>
          <ac:spMkLst>
            <pc:docMk/>
            <pc:sldMk cId="3334221705" sldId="259"/>
            <ac:spMk id="131" creationId="{EAFCABAE-B903-7448-AF32-DC55AD37585A}"/>
          </ac:spMkLst>
        </pc:spChg>
        <pc:spChg chg="mod">
          <ac:chgData name="Frohlich, Isabelle" userId="fb0dd42e-9d00-4d5e-9292-a15b87e7b2da" providerId="ADAL" clId="{5CC3412D-D1C7-4289-A17B-45E909189AAE}" dt="2024-07-25T15:54:02.274" v="3084" actId="20577"/>
          <ac:spMkLst>
            <pc:docMk/>
            <pc:sldMk cId="3334221705" sldId="259"/>
            <ac:spMk id="132" creationId="{22CEC55F-EB49-664C-AFF4-D0259F9FC2D6}"/>
          </ac:spMkLst>
        </pc:spChg>
        <pc:spChg chg="mod">
          <ac:chgData name="Frohlich, Isabelle" userId="fb0dd42e-9d00-4d5e-9292-a15b87e7b2da" providerId="ADAL" clId="{5CC3412D-D1C7-4289-A17B-45E909189AAE}" dt="2024-07-24T20:10:28.146" v="3079" actId="1076"/>
          <ac:spMkLst>
            <pc:docMk/>
            <pc:sldMk cId="3334221705" sldId="259"/>
            <ac:spMk id="133" creationId="{6D9000AB-6495-C543-B27B-29F61521D62B}"/>
          </ac:spMkLst>
        </pc:spChg>
        <pc:spChg chg="mod">
          <ac:chgData name="Frohlich, Isabelle" userId="fb0dd42e-9d00-4d5e-9292-a15b87e7b2da" providerId="ADAL" clId="{5CC3412D-D1C7-4289-A17B-45E909189AAE}" dt="2024-07-25T15:55:27.597" v="3191" actId="20577"/>
          <ac:spMkLst>
            <pc:docMk/>
            <pc:sldMk cId="3334221705" sldId="259"/>
            <ac:spMk id="134" creationId="{4576FB14-C503-914C-8A72-FC6D6ADCF748}"/>
          </ac:spMkLst>
        </pc:spChg>
        <pc:picChg chg="del mod">
          <ac:chgData name="Frohlich, Isabelle" userId="fb0dd42e-9d00-4d5e-9292-a15b87e7b2da" providerId="ADAL" clId="{5CC3412D-D1C7-4289-A17B-45E909189AAE}" dt="2024-07-19T13:52:59.795" v="1143" actId="478"/>
          <ac:picMkLst>
            <pc:docMk/>
            <pc:sldMk cId="3334221705" sldId="259"/>
            <ac:picMk id="5" creationId="{E456C2E8-147A-5829-EA0A-4BFCA22A5E7C}"/>
          </ac:picMkLst>
        </pc:picChg>
        <pc:picChg chg="add del mod">
          <ac:chgData name="Frohlich, Isabelle" userId="fb0dd42e-9d00-4d5e-9292-a15b87e7b2da" providerId="ADAL" clId="{5CC3412D-D1C7-4289-A17B-45E909189AAE}" dt="2024-07-19T14:19:25.912" v="1410" actId="478"/>
          <ac:picMkLst>
            <pc:docMk/>
            <pc:sldMk cId="3334221705" sldId="259"/>
            <ac:picMk id="6" creationId="{3C03F3AF-B5F6-2EB2-08A8-5361C0B5CA38}"/>
          </ac:picMkLst>
        </pc:picChg>
        <pc:picChg chg="mod">
          <ac:chgData name="Frohlich, Isabelle" userId="fb0dd42e-9d00-4d5e-9292-a15b87e7b2da" providerId="ADAL" clId="{5CC3412D-D1C7-4289-A17B-45E909189AAE}" dt="2024-07-24T18:06:23.102" v="1991" actId="1076"/>
          <ac:picMkLst>
            <pc:docMk/>
            <pc:sldMk cId="3334221705" sldId="259"/>
            <ac:picMk id="7" creationId="{0B89C24C-3294-79DA-F3B1-CC5A05E63C0A}"/>
          </ac:picMkLst>
        </pc:picChg>
        <pc:picChg chg="add del mod">
          <ac:chgData name="Frohlich, Isabelle" userId="fb0dd42e-9d00-4d5e-9292-a15b87e7b2da" providerId="ADAL" clId="{5CC3412D-D1C7-4289-A17B-45E909189AAE}" dt="2024-07-19T14:40:11.139" v="1476" actId="478"/>
          <ac:picMkLst>
            <pc:docMk/>
            <pc:sldMk cId="3334221705" sldId="259"/>
            <ac:picMk id="9" creationId="{F6732989-0D16-7D42-4BA1-BA1D638442BB}"/>
          </ac:picMkLst>
        </pc:picChg>
        <pc:picChg chg="mod">
          <ac:chgData name="Frohlich, Isabelle" userId="fb0dd42e-9d00-4d5e-9292-a15b87e7b2da" providerId="ADAL" clId="{5CC3412D-D1C7-4289-A17B-45E909189AAE}" dt="2024-07-24T20:08:16.665" v="3054" actId="1076"/>
          <ac:picMkLst>
            <pc:docMk/>
            <pc:sldMk cId="3334221705" sldId="259"/>
            <ac:picMk id="10" creationId="{DAA63690-7D59-99D0-4CAB-713B5CBA604E}"/>
          </ac:picMkLst>
        </pc:picChg>
        <pc:picChg chg="add del mod">
          <ac:chgData name="Frohlich, Isabelle" userId="fb0dd42e-9d00-4d5e-9292-a15b87e7b2da" providerId="ADAL" clId="{5CC3412D-D1C7-4289-A17B-45E909189AAE}" dt="2024-07-19T14:39:15.037" v="1448"/>
          <ac:picMkLst>
            <pc:docMk/>
            <pc:sldMk cId="3334221705" sldId="259"/>
            <ac:picMk id="12" creationId="{2A98DE4B-8A61-4224-020D-2E39177BF7AC}"/>
          </ac:picMkLst>
        </pc:picChg>
        <pc:picChg chg="add del mod">
          <ac:chgData name="Frohlich, Isabelle" userId="fb0dd42e-9d00-4d5e-9292-a15b87e7b2da" providerId="ADAL" clId="{5CC3412D-D1C7-4289-A17B-45E909189AAE}" dt="2024-07-19T14:40:07.441" v="1475" actId="478"/>
          <ac:picMkLst>
            <pc:docMk/>
            <pc:sldMk cId="3334221705" sldId="259"/>
            <ac:picMk id="15" creationId="{C0E6D80C-89BF-5331-3C93-7FEB774A5C2E}"/>
          </ac:picMkLst>
        </pc:picChg>
        <pc:picChg chg="add del mod">
          <ac:chgData name="Frohlich, Isabelle" userId="fb0dd42e-9d00-4d5e-9292-a15b87e7b2da" providerId="ADAL" clId="{5CC3412D-D1C7-4289-A17B-45E909189AAE}" dt="2024-07-19T14:42:14.763" v="1488" actId="478"/>
          <ac:picMkLst>
            <pc:docMk/>
            <pc:sldMk cId="3334221705" sldId="259"/>
            <ac:picMk id="19" creationId="{21447ECD-E68E-FCBB-73EC-BD4D1A417C9B}"/>
          </ac:picMkLst>
        </pc:picChg>
        <pc:picChg chg="add mod">
          <ac:chgData name="Frohlich, Isabelle" userId="fb0dd42e-9d00-4d5e-9292-a15b87e7b2da" providerId="ADAL" clId="{5CC3412D-D1C7-4289-A17B-45E909189AAE}" dt="2024-07-24T18:21:12.613" v="2580" actId="1076"/>
          <ac:picMkLst>
            <pc:docMk/>
            <pc:sldMk cId="3334221705" sldId="259"/>
            <ac:picMk id="23" creationId="{66B93F6A-FAA9-78D3-3266-949F4839B4FF}"/>
          </ac:picMkLst>
        </pc:picChg>
        <pc:picChg chg="add mod">
          <ac:chgData name="Frohlich, Isabelle" userId="fb0dd42e-9d00-4d5e-9292-a15b87e7b2da" providerId="ADAL" clId="{5CC3412D-D1C7-4289-A17B-45E909189AAE}" dt="2024-07-24T18:24:50.320" v="2627" actId="1076"/>
          <ac:picMkLst>
            <pc:docMk/>
            <pc:sldMk cId="3334221705" sldId="259"/>
            <ac:picMk id="25" creationId="{D5376829-D0DC-0F38-9F8B-F68FCD37677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13A4DC1-46BA-4D62-8802-6E4CFF0819D7}"/>
              </a:ext>
            </a:extLst>
          </p:cNvPr>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75E78BC-9D80-465A-B457-46146D93DC40}"/>
              </a:ext>
            </a:extLst>
          </p:cNvPr>
          <p:cNvSpPr>
            <a:spLocks noGrp="1"/>
          </p:cNvSpPr>
          <p:nvPr>
            <p:ph type="dt" sz="quarter" idx="1"/>
          </p:nvPr>
        </p:nvSpPr>
        <p:spPr>
          <a:xfrm>
            <a:off x="11387138" y="0"/>
            <a:ext cx="8712200" cy="755650"/>
          </a:xfrm>
          <a:prstGeom prst="rect">
            <a:avLst/>
          </a:prstGeom>
        </p:spPr>
        <p:txBody>
          <a:bodyPr vert="horz" lIns="91440" tIns="45720" rIns="91440" bIns="45720" rtlCol="0"/>
          <a:lstStyle>
            <a:lvl1pPr algn="r">
              <a:defRPr sz="1200"/>
            </a:lvl1pPr>
          </a:lstStyle>
          <a:p>
            <a:fld id="{4A41759C-FF5D-4700-8E98-9195A256A7CE}" type="datetimeFigureOut">
              <a:rPr lang="en-US" smtClean="0"/>
              <a:t>7/25/2024</a:t>
            </a:fld>
            <a:endParaRPr lang="en-US"/>
          </a:p>
        </p:txBody>
      </p:sp>
      <p:sp>
        <p:nvSpPr>
          <p:cNvPr id="4" name="Footer Placeholder 3">
            <a:extLst>
              <a:ext uri="{FF2B5EF4-FFF2-40B4-BE49-F238E27FC236}">
                <a16:creationId xmlns:a16="http://schemas.microsoft.com/office/drawing/2014/main" id="{B329C85B-6BD7-458E-9906-A5181BDFA614}"/>
              </a:ext>
            </a:extLst>
          </p:cNvPr>
          <p:cNvSpPr>
            <a:spLocks noGrp="1"/>
          </p:cNvSpPr>
          <p:nvPr>
            <p:ph type="ftr" sz="quarter" idx="2"/>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F34B636-AA70-4DF5-ACD3-7B065208F2A3}"/>
              </a:ext>
            </a:extLst>
          </p:cNvPr>
          <p:cNvSpPr>
            <a:spLocks noGrp="1"/>
          </p:cNvSpPr>
          <p:nvPr>
            <p:ph type="sldNum" sz="quarter" idx="3"/>
          </p:nvPr>
        </p:nvSpPr>
        <p:spPr>
          <a:xfrm>
            <a:off x="11387138" y="14331950"/>
            <a:ext cx="8712200" cy="755650"/>
          </a:xfrm>
          <a:prstGeom prst="rect">
            <a:avLst/>
          </a:prstGeom>
        </p:spPr>
        <p:txBody>
          <a:bodyPr vert="horz" lIns="91440" tIns="45720" rIns="91440" bIns="45720" rtlCol="0" anchor="b"/>
          <a:lstStyle>
            <a:lvl1pPr algn="r">
              <a:defRPr sz="1200"/>
            </a:lvl1pPr>
          </a:lstStyle>
          <a:p>
            <a:fld id="{F510175D-BC38-4146-B565-0DAF67ED18BA}" type="slidenum">
              <a:rPr lang="en-US" smtClean="0"/>
              <a:t>‹#›</a:t>
            </a:fld>
            <a:endParaRPr lang="en-US"/>
          </a:p>
        </p:txBody>
      </p:sp>
    </p:spTree>
    <p:extLst>
      <p:ext uri="{BB962C8B-B14F-4D97-AF65-F5344CB8AC3E}">
        <p14:creationId xmlns:p14="http://schemas.microsoft.com/office/powerpoint/2010/main" val="3328680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755650"/>
          </a:xfrm>
          <a:prstGeom prst="rect">
            <a:avLst/>
          </a:prstGeom>
        </p:spPr>
        <p:txBody>
          <a:bodyPr vert="horz" lIns="91440" tIns="45720" rIns="91440" bIns="45720" rtlCol="0"/>
          <a:lstStyle>
            <a:lvl1pPr algn="r">
              <a:defRPr sz="1200"/>
            </a:lvl1pPr>
          </a:lstStyle>
          <a:p>
            <a:fld id="{EADA3A18-8D03-4FD6-BAA3-EBCB43D42755}" type="datetimeFigureOut">
              <a:rPr lang="en-US" smtClean="0"/>
              <a:t>7/25/2024</a:t>
            </a:fld>
            <a:endParaRPr lang="en-US"/>
          </a:p>
        </p:txBody>
      </p:sp>
      <p:sp>
        <p:nvSpPr>
          <p:cNvPr id="4" name="Slide Image Placeholder 3"/>
          <p:cNvSpPr>
            <a:spLocks noGrp="1" noRot="1" noChangeAspect="1"/>
          </p:cNvSpPr>
          <p:nvPr>
            <p:ph type="sldImg" idx="2"/>
          </p:nvPr>
        </p:nvSpPr>
        <p:spPr>
          <a:xfrm>
            <a:off x="6656388" y="1885950"/>
            <a:ext cx="67913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7261225"/>
            <a:ext cx="16084550" cy="5940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4331950"/>
            <a:ext cx="8712200" cy="755650"/>
          </a:xfrm>
          <a:prstGeom prst="rect">
            <a:avLst/>
          </a:prstGeom>
        </p:spPr>
        <p:txBody>
          <a:bodyPr vert="horz" lIns="91440" tIns="45720" rIns="91440" bIns="45720" rtlCol="0" anchor="b"/>
          <a:lstStyle>
            <a:lvl1pPr algn="r">
              <a:defRPr sz="1200"/>
            </a:lvl1pPr>
          </a:lstStyle>
          <a:p>
            <a:fld id="{97EECC2E-5AAF-498C-BC0E-30F9B01A1FAE}" type="slidenum">
              <a:rPr lang="en-US" smtClean="0"/>
              <a:t>‹#›</a:t>
            </a:fld>
            <a:endParaRPr lang="en-US"/>
          </a:p>
        </p:txBody>
      </p:sp>
    </p:spTree>
    <p:extLst>
      <p:ext uri="{BB962C8B-B14F-4D97-AF65-F5344CB8AC3E}">
        <p14:creationId xmlns:p14="http://schemas.microsoft.com/office/powerpoint/2010/main" val="535677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EECC2E-5AAF-498C-BC0E-30F9B01A1FAE}" type="slidenum">
              <a:rPr lang="en-US" smtClean="0"/>
              <a:t>1</a:t>
            </a:fld>
            <a:endParaRPr lang="en-US"/>
          </a:p>
        </p:txBody>
      </p:sp>
    </p:spTree>
    <p:extLst>
      <p:ext uri="{BB962C8B-B14F-4D97-AF65-F5344CB8AC3E}">
        <p14:creationId xmlns:p14="http://schemas.microsoft.com/office/powerpoint/2010/main" val="6874725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15" name="Text Placeholder 24">
            <a:extLst>
              <a:ext uri="{FF2B5EF4-FFF2-40B4-BE49-F238E27FC236}">
                <a16:creationId xmlns:a16="http://schemas.microsoft.com/office/drawing/2014/main" id="{60C05F0A-C056-44EB-983E-7BA7E84C6822}"/>
              </a:ext>
            </a:extLst>
          </p:cNvPr>
          <p:cNvSpPr>
            <a:spLocks noGrp="1"/>
          </p:cNvSpPr>
          <p:nvPr>
            <p:ph type="body" sz="quarter" idx="19" hasCustomPrompt="1"/>
          </p:nvPr>
        </p:nvSpPr>
        <p:spPr>
          <a:xfrm>
            <a:off x="1301496" y="5181600"/>
            <a:ext cx="37884423" cy="805541"/>
          </a:xfrm>
          <a:prstGeom prst="rect">
            <a:avLst/>
          </a:prstGeom>
        </p:spPr>
        <p:txBody>
          <a:bodyPr/>
          <a:lstStyle>
            <a:lvl1pPr>
              <a:defRPr sz="5000" b="0">
                <a:solidFill>
                  <a:srgbClr val="212325"/>
                </a:solidFill>
                <a:latin typeface="Buckeye Sans ExtraBold" panose="00000900000000000000" pitchFamily="50" charset="0"/>
              </a:defRPr>
            </a:lvl1pPr>
            <a:lvl2pPr marL="457207" indent="0">
              <a:buNone/>
              <a:defRPr/>
            </a:lvl2pPr>
          </a:lstStyle>
          <a:p>
            <a:pPr marL="27719" marR="0" lvl="0" indent="0" algn="l" defTabSz="783762" rtl="0" eaLnBrk="1" fontAlgn="auto" latinLnBrk="0" hangingPunct="1">
              <a:lnSpc>
                <a:spcPts val="5969"/>
              </a:lnSpc>
              <a:spcBef>
                <a:spcPts val="0"/>
              </a:spcBef>
              <a:spcAft>
                <a:spcPts val="0"/>
              </a:spcAft>
              <a:buClrTx/>
              <a:buSzTx/>
              <a:buFontTx/>
              <a:buNone/>
              <a:tabLst/>
              <a:defRPr/>
            </a:pPr>
            <a:r>
              <a:rPr kumimoji="0" lang="en-US" sz="5001" b="1" i="0" u="none" strike="noStrike" kern="1200" cap="none" spc="-76" normalizeH="0" baseline="0" noProof="0" dirty="0">
                <a:ln>
                  <a:noFill/>
                </a:ln>
                <a:solidFill>
                  <a:srgbClr val="3F4443"/>
                </a:solidFill>
                <a:effectLst/>
                <a:uLnTx/>
                <a:uFillTx/>
                <a:latin typeface="Buckeye Sans" pitchFamily="2" charset="77"/>
                <a:ea typeface="+mn-ea"/>
                <a:cs typeface="Arial"/>
              </a:rPr>
              <a:t>Presenter name, associates and collaborators</a:t>
            </a:r>
            <a:endParaRPr kumimoji="0" lang="en-US" sz="5001" b="1" i="0" u="none" strike="noStrike" kern="1200" cap="none" spc="0" normalizeH="0" baseline="0" noProof="0" dirty="0">
              <a:ln>
                <a:noFill/>
              </a:ln>
              <a:solidFill>
                <a:srgbClr val="3F4443"/>
              </a:solidFill>
              <a:effectLst/>
              <a:uLnTx/>
              <a:uFillTx/>
              <a:latin typeface="Buckeye Sans" pitchFamily="2" charset="77"/>
              <a:ea typeface="+mn-ea"/>
              <a:cs typeface="Arial"/>
            </a:endParaRPr>
          </a:p>
        </p:txBody>
      </p:sp>
      <p:sp>
        <p:nvSpPr>
          <p:cNvPr id="6" name="Content Placeholder 7">
            <a:extLst>
              <a:ext uri="{FF2B5EF4-FFF2-40B4-BE49-F238E27FC236}">
                <a16:creationId xmlns:a16="http://schemas.microsoft.com/office/drawing/2014/main" id="{50E5F3AD-C797-4C52-8D74-B5CB18F8BE30}"/>
              </a:ext>
            </a:extLst>
          </p:cNvPr>
          <p:cNvSpPr>
            <a:spLocks noGrp="1"/>
          </p:cNvSpPr>
          <p:nvPr>
            <p:ph sz="quarter" idx="10" hasCustomPrompt="1"/>
          </p:nvPr>
        </p:nvSpPr>
        <p:spPr>
          <a:xfrm>
            <a:off x="1295400" y="6988627"/>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7" name="Content Placeholder 7">
            <a:extLst>
              <a:ext uri="{FF2B5EF4-FFF2-40B4-BE49-F238E27FC236}">
                <a16:creationId xmlns:a16="http://schemas.microsoft.com/office/drawing/2014/main" id="{3D3ACE07-7BBC-4F8C-8766-FCCD5189247E}"/>
              </a:ext>
            </a:extLst>
          </p:cNvPr>
          <p:cNvSpPr>
            <a:spLocks noGrp="1"/>
          </p:cNvSpPr>
          <p:nvPr>
            <p:ph sz="quarter" idx="11" hasCustomPrompt="1"/>
          </p:nvPr>
        </p:nvSpPr>
        <p:spPr>
          <a:xfrm>
            <a:off x="1295400" y="7826827"/>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9" name="Content Placeholder 7">
            <a:extLst>
              <a:ext uri="{FF2B5EF4-FFF2-40B4-BE49-F238E27FC236}">
                <a16:creationId xmlns:a16="http://schemas.microsoft.com/office/drawing/2014/main" id="{46EAB47C-F292-40E9-AB99-424846F2D30A}"/>
              </a:ext>
            </a:extLst>
          </p:cNvPr>
          <p:cNvSpPr>
            <a:spLocks noGrp="1"/>
          </p:cNvSpPr>
          <p:nvPr>
            <p:ph sz="quarter" idx="13" hasCustomPrompt="1"/>
          </p:nvPr>
        </p:nvSpPr>
        <p:spPr>
          <a:xfrm>
            <a:off x="1295400" y="12017827"/>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10" name="Content Placeholder 7">
            <a:extLst>
              <a:ext uri="{FF2B5EF4-FFF2-40B4-BE49-F238E27FC236}">
                <a16:creationId xmlns:a16="http://schemas.microsoft.com/office/drawing/2014/main" id="{11D8B94F-F92F-4903-BDFC-A014BE7FA67D}"/>
              </a:ext>
            </a:extLst>
          </p:cNvPr>
          <p:cNvSpPr>
            <a:spLocks noGrp="1"/>
          </p:cNvSpPr>
          <p:nvPr>
            <p:ph sz="quarter" idx="14" hasCustomPrompt="1"/>
          </p:nvPr>
        </p:nvSpPr>
        <p:spPr>
          <a:xfrm>
            <a:off x="1295400" y="12856027"/>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12" name="Content Placeholder 7">
            <a:extLst>
              <a:ext uri="{FF2B5EF4-FFF2-40B4-BE49-F238E27FC236}">
                <a16:creationId xmlns:a16="http://schemas.microsoft.com/office/drawing/2014/main" id="{2C094538-7DA9-4DE9-AEFC-FE677C99C0DF}"/>
              </a:ext>
            </a:extLst>
          </p:cNvPr>
          <p:cNvSpPr>
            <a:spLocks noGrp="1"/>
          </p:cNvSpPr>
          <p:nvPr>
            <p:ph sz="quarter" idx="16" hasCustomPrompt="1"/>
          </p:nvPr>
        </p:nvSpPr>
        <p:spPr>
          <a:xfrm>
            <a:off x="1295400" y="16742227"/>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16" name="Content Placeholder 7">
            <a:extLst>
              <a:ext uri="{FF2B5EF4-FFF2-40B4-BE49-F238E27FC236}">
                <a16:creationId xmlns:a16="http://schemas.microsoft.com/office/drawing/2014/main" id="{72323916-99EF-4064-91BD-2059C060CAC1}"/>
              </a:ext>
            </a:extLst>
          </p:cNvPr>
          <p:cNvSpPr>
            <a:spLocks noGrp="1"/>
          </p:cNvSpPr>
          <p:nvPr>
            <p:ph sz="quarter" idx="20" hasCustomPrompt="1"/>
          </p:nvPr>
        </p:nvSpPr>
        <p:spPr>
          <a:xfrm>
            <a:off x="1295400" y="21107400"/>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Heading</a:t>
            </a:r>
          </a:p>
        </p:txBody>
      </p:sp>
      <p:sp>
        <p:nvSpPr>
          <p:cNvPr id="17" name="Content Placeholder 27">
            <a:extLst>
              <a:ext uri="{FF2B5EF4-FFF2-40B4-BE49-F238E27FC236}">
                <a16:creationId xmlns:a16="http://schemas.microsoft.com/office/drawing/2014/main" id="{BDFC984C-4229-4995-BE2A-F6E393F6C6DD}"/>
              </a:ext>
            </a:extLst>
          </p:cNvPr>
          <p:cNvSpPr>
            <a:spLocks noGrp="1"/>
          </p:cNvSpPr>
          <p:nvPr>
            <p:ph sz="quarter" idx="21"/>
          </p:nvPr>
        </p:nvSpPr>
        <p:spPr>
          <a:xfrm>
            <a:off x="1295400" y="21793198"/>
            <a:ext cx="9061704" cy="5842000"/>
          </a:xfrm>
          <a:prstGeom prst="rect">
            <a:avLst/>
          </a:prstGeom>
        </p:spPr>
        <p:txBody>
          <a:bodyPr/>
          <a:lstStyle>
            <a:lvl1pPr marL="0" indent="0">
              <a:buNone/>
              <a:defRPr/>
            </a:lvl1pPr>
          </a:lstStyle>
          <a:p>
            <a:pPr lvl="4"/>
            <a:endParaRPr lang="en-US" dirty="0"/>
          </a:p>
        </p:txBody>
      </p:sp>
      <p:sp>
        <p:nvSpPr>
          <p:cNvPr id="18" name="Content Placeholder 7">
            <a:extLst>
              <a:ext uri="{FF2B5EF4-FFF2-40B4-BE49-F238E27FC236}">
                <a16:creationId xmlns:a16="http://schemas.microsoft.com/office/drawing/2014/main" id="{756B9361-2E09-4771-8008-194D2764EE00}"/>
              </a:ext>
            </a:extLst>
          </p:cNvPr>
          <p:cNvSpPr>
            <a:spLocks noGrp="1"/>
          </p:cNvSpPr>
          <p:nvPr>
            <p:ph sz="quarter" idx="22" hasCustomPrompt="1"/>
          </p:nvPr>
        </p:nvSpPr>
        <p:spPr>
          <a:xfrm>
            <a:off x="1295400" y="27813000"/>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19" name="Content Placeholder 7">
            <a:extLst>
              <a:ext uri="{FF2B5EF4-FFF2-40B4-BE49-F238E27FC236}">
                <a16:creationId xmlns:a16="http://schemas.microsoft.com/office/drawing/2014/main" id="{DB9AC915-F543-4D70-B7D0-E894E2F21D3B}"/>
              </a:ext>
            </a:extLst>
          </p:cNvPr>
          <p:cNvSpPr>
            <a:spLocks noGrp="1"/>
          </p:cNvSpPr>
          <p:nvPr>
            <p:ph sz="quarter" idx="23" hasCustomPrompt="1"/>
          </p:nvPr>
        </p:nvSpPr>
        <p:spPr>
          <a:xfrm>
            <a:off x="12009431" y="70104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20" name="Content Placeholder 7">
            <a:extLst>
              <a:ext uri="{FF2B5EF4-FFF2-40B4-BE49-F238E27FC236}">
                <a16:creationId xmlns:a16="http://schemas.microsoft.com/office/drawing/2014/main" id="{F18C68A0-6B45-4130-98F6-76616D88C5B1}"/>
              </a:ext>
            </a:extLst>
          </p:cNvPr>
          <p:cNvSpPr>
            <a:spLocks noGrp="1"/>
          </p:cNvSpPr>
          <p:nvPr>
            <p:ph sz="quarter" idx="24" hasCustomPrompt="1"/>
          </p:nvPr>
        </p:nvSpPr>
        <p:spPr>
          <a:xfrm>
            <a:off x="12009431" y="78486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22" name="Content Placeholder 7">
            <a:extLst>
              <a:ext uri="{FF2B5EF4-FFF2-40B4-BE49-F238E27FC236}">
                <a16:creationId xmlns:a16="http://schemas.microsoft.com/office/drawing/2014/main" id="{F9514E8F-BB54-4306-B88B-62FF1CBB25E0}"/>
              </a:ext>
            </a:extLst>
          </p:cNvPr>
          <p:cNvSpPr>
            <a:spLocks noGrp="1"/>
          </p:cNvSpPr>
          <p:nvPr>
            <p:ph sz="quarter" idx="26" hasCustomPrompt="1"/>
          </p:nvPr>
        </p:nvSpPr>
        <p:spPr>
          <a:xfrm>
            <a:off x="12009431" y="11974286"/>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Heading</a:t>
            </a:r>
          </a:p>
        </p:txBody>
      </p:sp>
      <p:sp>
        <p:nvSpPr>
          <p:cNvPr id="23" name="Content Placeholder 27">
            <a:extLst>
              <a:ext uri="{FF2B5EF4-FFF2-40B4-BE49-F238E27FC236}">
                <a16:creationId xmlns:a16="http://schemas.microsoft.com/office/drawing/2014/main" id="{45AE7CD6-062F-405C-82B9-32F1E60F0604}"/>
              </a:ext>
            </a:extLst>
          </p:cNvPr>
          <p:cNvSpPr>
            <a:spLocks noGrp="1"/>
          </p:cNvSpPr>
          <p:nvPr>
            <p:ph sz="quarter" idx="27"/>
          </p:nvPr>
        </p:nvSpPr>
        <p:spPr>
          <a:xfrm>
            <a:off x="12009431" y="12660084"/>
            <a:ext cx="9061704" cy="5842000"/>
          </a:xfrm>
          <a:prstGeom prst="rect">
            <a:avLst/>
          </a:prstGeom>
        </p:spPr>
        <p:txBody>
          <a:bodyPr/>
          <a:lstStyle>
            <a:lvl1pPr marL="0" indent="0">
              <a:buNone/>
              <a:defRPr/>
            </a:lvl1pPr>
          </a:lstStyle>
          <a:p>
            <a:pPr lvl="4"/>
            <a:endParaRPr lang="en-US" dirty="0"/>
          </a:p>
        </p:txBody>
      </p:sp>
      <p:sp>
        <p:nvSpPr>
          <p:cNvPr id="24" name="Content Placeholder 7">
            <a:extLst>
              <a:ext uri="{FF2B5EF4-FFF2-40B4-BE49-F238E27FC236}">
                <a16:creationId xmlns:a16="http://schemas.microsoft.com/office/drawing/2014/main" id="{A5303D25-FDCD-46E6-B2F9-FEFC19CFF809}"/>
              </a:ext>
            </a:extLst>
          </p:cNvPr>
          <p:cNvSpPr>
            <a:spLocks noGrp="1"/>
          </p:cNvSpPr>
          <p:nvPr>
            <p:ph sz="quarter" idx="28" hasCustomPrompt="1"/>
          </p:nvPr>
        </p:nvSpPr>
        <p:spPr>
          <a:xfrm>
            <a:off x="12009431" y="18679886"/>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33" name="Content Placeholder 7">
            <a:extLst>
              <a:ext uri="{FF2B5EF4-FFF2-40B4-BE49-F238E27FC236}">
                <a16:creationId xmlns:a16="http://schemas.microsoft.com/office/drawing/2014/main" id="{1B1A3783-6955-403E-95A9-59BDA077C0C5}"/>
              </a:ext>
            </a:extLst>
          </p:cNvPr>
          <p:cNvSpPr>
            <a:spLocks noGrp="1"/>
          </p:cNvSpPr>
          <p:nvPr>
            <p:ph sz="quarter" idx="37" hasCustomPrompt="1"/>
          </p:nvPr>
        </p:nvSpPr>
        <p:spPr>
          <a:xfrm>
            <a:off x="12009431" y="19724913"/>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34" name="Content Placeholder 7">
            <a:extLst>
              <a:ext uri="{FF2B5EF4-FFF2-40B4-BE49-F238E27FC236}">
                <a16:creationId xmlns:a16="http://schemas.microsoft.com/office/drawing/2014/main" id="{D3463364-E731-4004-B7A3-3FCC322957AD}"/>
              </a:ext>
            </a:extLst>
          </p:cNvPr>
          <p:cNvSpPr>
            <a:spLocks noGrp="1"/>
          </p:cNvSpPr>
          <p:nvPr>
            <p:ph sz="quarter" idx="38" hasCustomPrompt="1"/>
          </p:nvPr>
        </p:nvSpPr>
        <p:spPr>
          <a:xfrm>
            <a:off x="12009431" y="20563113"/>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25" name="Content Placeholder 7">
            <a:extLst>
              <a:ext uri="{FF2B5EF4-FFF2-40B4-BE49-F238E27FC236}">
                <a16:creationId xmlns:a16="http://schemas.microsoft.com/office/drawing/2014/main" id="{0EB41020-EF65-481D-A004-5118E51035C5}"/>
              </a:ext>
            </a:extLst>
          </p:cNvPr>
          <p:cNvSpPr>
            <a:spLocks noGrp="1"/>
          </p:cNvSpPr>
          <p:nvPr>
            <p:ph sz="quarter" idx="29" hasCustomPrompt="1"/>
          </p:nvPr>
        </p:nvSpPr>
        <p:spPr>
          <a:xfrm>
            <a:off x="22479000" y="70104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26" name="Content Placeholder 7">
            <a:extLst>
              <a:ext uri="{FF2B5EF4-FFF2-40B4-BE49-F238E27FC236}">
                <a16:creationId xmlns:a16="http://schemas.microsoft.com/office/drawing/2014/main" id="{4130C767-BFF2-4A4D-845F-9B5AD341A17D}"/>
              </a:ext>
            </a:extLst>
          </p:cNvPr>
          <p:cNvSpPr>
            <a:spLocks noGrp="1"/>
          </p:cNvSpPr>
          <p:nvPr>
            <p:ph sz="quarter" idx="30" hasCustomPrompt="1"/>
          </p:nvPr>
        </p:nvSpPr>
        <p:spPr>
          <a:xfrm>
            <a:off x="22479000" y="78486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28" name="Content Placeholder 7">
            <a:extLst>
              <a:ext uri="{FF2B5EF4-FFF2-40B4-BE49-F238E27FC236}">
                <a16:creationId xmlns:a16="http://schemas.microsoft.com/office/drawing/2014/main" id="{8357AD5B-329F-4AF9-B41C-A727FB1D993E}"/>
              </a:ext>
            </a:extLst>
          </p:cNvPr>
          <p:cNvSpPr>
            <a:spLocks noGrp="1"/>
          </p:cNvSpPr>
          <p:nvPr>
            <p:ph sz="quarter" idx="32" hasCustomPrompt="1"/>
          </p:nvPr>
        </p:nvSpPr>
        <p:spPr>
          <a:xfrm>
            <a:off x="22479000" y="117348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30" name="Content Placeholder 7">
            <a:extLst>
              <a:ext uri="{FF2B5EF4-FFF2-40B4-BE49-F238E27FC236}">
                <a16:creationId xmlns:a16="http://schemas.microsoft.com/office/drawing/2014/main" id="{52284A4A-151A-42E2-B4EF-85525AA0DEFA}"/>
              </a:ext>
            </a:extLst>
          </p:cNvPr>
          <p:cNvSpPr>
            <a:spLocks noGrp="1"/>
          </p:cNvSpPr>
          <p:nvPr>
            <p:ph sz="quarter" idx="34" hasCustomPrompt="1"/>
          </p:nvPr>
        </p:nvSpPr>
        <p:spPr>
          <a:xfrm>
            <a:off x="22479000" y="15806057"/>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Heading</a:t>
            </a:r>
          </a:p>
        </p:txBody>
      </p:sp>
      <p:sp>
        <p:nvSpPr>
          <p:cNvPr id="31" name="Content Placeholder 27">
            <a:extLst>
              <a:ext uri="{FF2B5EF4-FFF2-40B4-BE49-F238E27FC236}">
                <a16:creationId xmlns:a16="http://schemas.microsoft.com/office/drawing/2014/main" id="{E2391D15-0F56-4DAD-8705-ADFB7531B9BA}"/>
              </a:ext>
            </a:extLst>
          </p:cNvPr>
          <p:cNvSpPr>
            <a:spLocks noGrp="1"/>
          </p:cNvSpPr>
          <p:nvPr>
            <p:ph sz="quarter" idx="35"/>
          </p:nvPr>
        </p:nvSpPr>
        <p:spPr>
          <a:xfrm>
            <a:off x="22479000" y="16491855"/>
            <a:ext cx="9061704" cy="5842000"/>
          </a:xfrm>
          <a:prstGeom prst="rect">
            <a:avLst/>
          </a:prstGeom>
        </p:spPr>
        <p:txBody>
          <a:bodyPr/>
          <a:lstStyle>
            <a:lvl1pPr marL="0" indent="0">
              <a:buNone/>
              <a:defRPr/>
            </a:lvl1pPr>
          </a:lstStyle>
          <a:p>
            <a:pPr lvl="2"/>
            <a:endParaRPr lang="en-US" dirty="0"/>
          </a:p>
        </p:txBody>
      </p:sp>
      <p:sp>
        <p:nvSpPr>
          <p:cNvPr id="32" name="Content Placeholder 7">
            <a:extLst>
              <a:ext uri="{FF2B5EF4-FFF2-40B4-BE49-F238E27FC236}">
                <a16:creationId xmlns:a16="http://schemas.microsoft.com/office/drawing/2014/main" id="{D3AE46B4-F2E3-41B9-A752-18CC6D5304E5}"/>
              </a:ext>
            </a:extLst>
          </p:cNvPr>
          <p:cNvSpPr>
            <a:spLocks noGrp="1"/>
          </p:cNvSpPr>
          <p:nvPr>
            <p:ph sz="quarter" idx="36" hasCustomPrompt="1"/>
          </p:nvPr>
        </p:nvSpPr>
        <p:spPr>
          <a:xfrm>
            <a:off x="22479000" y="22511657"/>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40" name="Content Placeholder 7">
            <a:extLst>
              <a:ext uri="{FF2B5EF4-FFF2-40B4-BE49-F238E27FC236}">
                <a16:creationId xmlns:a16="http://schemas.microsoft.com/office/drawing/2014/main" id="{04FBAD53-AE86-4AA2-8312-0A8E261F3C37}"/>
              </a:ext>
            </a:extLst>
          </p:cNvPr>
          <p:cNvSpPr>
            <a:spLocks noGrp="1"/>
          </p:cNvSpPr>
          <p:nvPr>
            <p:ph sz="quarter" idx="44" hasCustomPrompt="1"/>
          </p:nvPr>
        </p:nvSpPr>
        <p:spPr>
          <a:xfrm>
            <a:off x="22479000" y="234696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41" name="Content Placeholder 7">
            <a:extLst>
              <a:ext uri="{FF2B5EF4-FFF2-40B4-BE49-F238E27FC236}">
                <a16:creationId xmlns:a16="http://schemas.microsoft.com/office/drawing/2014/main" id="{222C4C01-413E-4F87-A3CD-A2D8ABD46E10}"/>
              </a:ext>
            </a:extLst>
          </p:cNvPr>
          <p:cNvSpPr>
            <a:spLocks noGrp="1"/>
          </p:cNvSpPr>
          <p:nvPr>
            <p:ph sz="quarter" idx="45" hasCustomPrompt="1"/>
          </p:nvPr>
        </p:nvSpPr>
        <p:spPr>
          <a:xfrm>
            <a:off x="22479000" y="24307800"/>
            <a:ext cx="9061704" cy="685800"/>
          </a:xfrm>
          <a:prstGeom prst="rect">
            <a:avLst/>
          </a:prstGeom>
        </p:spPr>
        <p:txBody>
          <a:bodyPr/>
          <a:lstStyle>
            <a:lvl1pPr marL="0" indent="0">
              <a:buNone/>
              <a:defRPr sz="2700" b="1">
                <a:solidFill>
                  <a:srgbClr val="3F4443"/>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Subheading</a:t>
            </a:r>
          </a:p>
        </p:txBody>
      </p:sp>
      <p:sp>
        <p:nvSpPr>
          <p:cNvPr id="37" name="Content Placeholder 7">
            <a:extLst>
              <a:ext uri="{FF2B5EF4-FFF2-40B4-BE49-F238E27FC236}">
                <a16:creationId xmlns:a16="http://schemas.microsoft.com/office/drawing/2014/main" id="{DD553074-7988-4BCA-877E-E2323841BFCD}"/>
              </a:ext>
            </a:extLst>
          </p:cNvPr>
          <p:cNvSpPr>
            <a:spLocks noGrp="1"/>
          </p:cNvSpPr>
          <p:nvPr>
            <p:ph sz="quarter" idx="41" hasCustomPrompt="1"/>
          </p:nvPr>
        </p:nvSpPr>
        <p:spPr>
          <a:xfrm>
            <a:off x="32760731" y="7010400"/>
            <a:ext cx="9061704" cy="685800"/>
          </a:xfrm>
          <a:prstGeom prst="rect">
            <a:avLst/>
          </a:prstGeom>
        </p:spPr>
        <p:txBody>
          <a:bodyPr/>
          <a:lstStyle>
            <a:lvl1pPr marL="0" indent="0">
              <a:buNone/>
              <a:defRPr sz="2700" b="0">
                <a:solidFill>
                  <a:srgbClr val="BA0C2F"/>
                </a:solidFill>
                <a:latin typeface="Buckeye Serif"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Image or Chart Heading</a:t>
            </a:r>
          </a:p>
        </p:txBody>
      </p:sp>
      <p:sp>
        <p:nvSpPr>
          <p:cNvPr id="39" name="Content Placeholder 7">
            <a:extLst>
              <a:ext uri="{FF2B5EF4-FFF2-40B4-BE49-F238E27FC236}">
                <a16:creationId xmlns:a16="http://schemas.microsoft.com/office/drawing/2014/main" id="{BE4C050E-F747-4178-A465-D95692EE814C}"/>
              </a:ext>
            </a:extLst>
          </p:cNvPr>
          <p:cNvSpPr>
            <a:spLocks noGrp="1"/>
          </p:cNvSpPr>
          <p:nvPr>
            <p:ph sz="quarter" idx="43" hasCustomPrompt="1"/>
          </p:nvPr>
        </p:nvSpPr>
        <p:spPr>
          <a:xfrm>
            <a:off x="32772096" y="13716000"/>
            <a:ext cx="9061704" cy="685800"/>
          </a:xfrm>
          <a:prstGeom prst="rect">
            <a:avLst/>
          </a:prstGeom>
        </p:spPr>
        <p:txBody>
          <a:bodyPr/>
          <a:lstStyle>
            <a:lvl1pPr marL="0" indent="0">
              <a:buNone/>
              <a:defRPr sz="1700" b="0">
                <a:solidFill>
                  <a:srgbClr val="3F4443"/>
                </a:solidFill>
                <a:latin typeface="Buckeye Sans" panose="00000500000000000000" pitchFamily="50" charset="0"/>
                <a:ea typeface="Buckeye Serif"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Caption for image or chart above</a:t>
            </a:r>
          </a:p>
        </p:txBody>
      </p:sp>
      <p:sp>
        <p:nvSpPr>
          <p:cNvPr id="43" name="Content Placeholder 7">
            <a:extLst>
              <a:ext uri="{FF2B5EF4-FFF2-40B4-BE49-F238E27FC236}">
                <a16:creationId xmlns:a16="http://schemas.microsoft.com/office/drawing/2014/main" id="{F44C3661-A33C-4DEA-A6AA-3348A9125996}"/>
              </a:ext>
            </a:extLst>
          </p:cNvPr>
          <p:cNvSpPr>
            <a:spLocks noGrp="1"/>
          </p:cNvSpPr>
          <p:nvPr>
            <p:ph sz="quarter" idx="47" hasCustomPrompt="1"/>
          </p:nvPr>
        </p:nvSpPr>
        <p:spPr>
          <a:xfrm>
            <a:off x="32760731" y="14706600"/>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PARAGRAPH HEADING</a:t>
            </a:r>
          </a:p>
        </p:txBody>
      </p:sp>
      <p:sp>
        <p:nvSpPr>
          <p:cNvPr id="45" name="Content Placeholder 7">
            <a:extLst>
              <a:ext uri="{FF2B5EF4-FFF2-40B4-BE49-F238E27FC236}">
                <a16:creationId xmlns:a16="http://schemas.microsoft.com/office/drawing/2014/main" id="{2568CBA9-266F-4BDC-97FE-B50BE92EBDD2}"/>
              </a:ext>
            </a:extLst>
          </p:cNvPr>
          <p:cNvSpPr>
            <a:spLocks noGrp="1"/>
          </p:cNvSpPr>
          <p:nvPr>
            <p:ph sz="quarter" idx="49" hasCustomPrompt="1"/>
          </p:nvPr>
        </p:nvSpPr>
        <p:spPr>
          <a:xfrm>
            <a:off x="32760731" y="20552227"/>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BIBLIOGRAPHY HEADING</a:t>
            </a:r>
          </a:p>
        </p:txBody>
      </p:sp>
      <p:sp>
        <p:nvSpPr>
          <p:cNvPr id="48" name="Text Placeholder 47">
            <a:extLst>
              <a:ext uri="{FF2B5EF4-FFF2-40B4-BE49-F238E27FC236}">
                <a16:creationId xmlns:a16="http://schemas.microsoft.com/office/drawing/2014/main" id="{8ACE4D9D-5820-496D-88AF-D89E98AFC6E6}"/>
              </a:ext>
            </a:extLst>
          </p:cNvPr>
          <p:cNvSpPr>
            <a:spLocks noGrp="1"/>
          </p:cNvSpPr>
          <p:nvPr>
            <p:ph type="body" sz="quarter" idx="50" hasCustomPrompt="1"/>
          </p:nvPr>
        </p:nvSpPr>
        <p:spPr>
          <a:xfrm>
            <a:off x="32760731" y="21488400"/>
            <a:ext cx="9061128" cy="3752846"/>
          </a:xfrm>
          <a:prstGeom prst="rect">
            <a:avLst/>
          </a:prstGeom>
        </p:spPr>
        <p:txBody>
          <a:bodyPr/>
          <a:lstStyle>
            <a:lvl1pPr>
              <a:defRPr/>
            </a:lvl1pPr>
            <a:lvl5pPr marL="19050" indent="0">
              <a:buNone/>
              <a:defRPr/>
            </a:lvl5pPr>
          </a:lstStyle>
          <a:p>
            <a:pPr lvl="4"/>
            <a:r>
              <a:rPr lang="en-US" dirty="0"/>
              <a:t>Bibliography text</a:t>
            </a:r>
          </a:p>
          <a:p>
            <a:pPr lvl="4"/>
            <a:r>
              <a:rPr lang="en-US" dirty="0"/>
              <a:t>Bibliography text</a:t>
            </a:r>
          </a:p>
          <a:p>
            <a:pPr lvl="4"/>
            <a:r>
              <a:rPr lang="en-US" dirty="0"/>
              <a:t>Bibliography text</a:t>
            </a:r>
          </a:p>
        </p:txBody>
      </p:sp>
      <p:sp>
        <p:nvSpPr>
          <p:cNvPr id="49" name="Content Placeholder 7">
            <a:extLst>
              <a:ext uri="{FF2B5EF4-FFF2-40B4-BE49-F238E27FC236}">
                <a16:creationId xmlns:a16="http://schemas.microsoft.com/office/drawing/2014/main" id="{A194B3DD-20CE-4688-AC19-4D2FFB4748BC}"/>
              </a:ext>
            </a:extLst>
          </p:cNvPr>
          <p:cNvSpPr>
            <a:spLocks noGrp="1"/>
          </p:cNvSpPr>
          <p:nvPr>
            <p:ph sz="quarter" idx="51" hasCustomPrompt="1"/>
          </p:nvPr>
        </p:nvSpPr>
        <p:spPr>
          <a:xfrm>
            <a:off x="32729557" y="25491619"/>
            <a:ext cx="9061704" cy="685800"/>
          </a:xfrm>
          <a:prstGeom prst="rect">
            <a:avLst/>
          </a:prstGeom>
        </p:spPr>
        <p:txBody>
          <a:bodyPr/>
          <a:lstStyle>
            <a:lvl1pPr marL="0" indent="0">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ACKNOWLEDGEMENTS HEADING</a:t>
            </a:r>
          </a:p>
        </p:txBody>
      </p:sp>
      <p:sp>
        <p:nvSpPr>
          <p:cNvPr id="50" name="Text Placeholder 47">
            <a:extLst>
              <a:ext uri="{FF2B5EF4-FFF2-40B4-BE49-F238E27FC236}">
                <a16:creationId xmlns:a16="http://schemas.microsoft.com/office/drawing/2014/main" id="{048F7DD5-4AF2-4BCB-BBA3-B5AD2537F2D5}"/>
              </a:ext>
            </a:extLst>
          </p:cNvPr>
          <p:cNvSpPr>
            <a:spLocks noGrp="1"/>
          </p:cNvSpPr>
          <p:nvPr>
            <p:ph type="body" sz="quarter" idx="52" hasCustomPrompt="1"/>
          </p:nvPr>
        </p:nvSpPr>
        <p:spPr>
          <a:xfrm>
            <a:off x="32729557" y="26427792"/>
            <a:ext cx="9061128" cy="1080408"/>
          </a:xfrm>
          <a:prstGeom prst="rect">
            <a:avLst/>
          </a:prstGeom>
        </p:spPr>
        <p:txBody>
          <a:bodyPr/>
          <a:lstStyle>
            <a:lvl1pPr marL="0" indent="0">
              <a:buNone/>
              <a:defRPr/>
            </a:lvl1pPr>
            <a:lvl5pPr marL="19050" indent="0">
              <a:buNone/>
              <a:defRPr/>
            </a:lvl5pPr>
          </a:lstStyle>
          <a:p>
            <a:pPr lvl="4"/>
            <a:r>
              <a:rPr lang="en-US" dirty="0"/>
              <a:t>Acknowledgements text</a:t>
            </a:r>
          </a:p>
        </p:txBody>
      </p:sp>
      <p:sp>
        <p:nvSpPr>
          <p:cNvPr id="56" name="Content Placeholder 7">
            <a:extLst>
              <a:ext uri="{FF2B5EF4-FFF2-40B4-BE49-F238E27FC236}">
                <a16:creationId xmlns:a16="http://schemas.microsoft.com/office/drawing/2014/main" id="{A3BBE0ED-7FCE-44F2-8206-F252A674DC29}"/>
              </a:ext>
            </a:extLst>
          </p:cNvPr>
          <p:cNvSpPr>
            <a:spLocks noGrp="1"/>
          </p:cNvSpPr>
          <p:nvPr>
            <p:ph sz="quarter" idx="53" hasCustomPrompt="1"/>
          </p:nvPr>
        </p:nvSpPr>
        <p:spPr>
          <a:xfrm>
            <a:off x="32808539" y="30937200"/>
            <a:ext cx="8982146" cy="495437"/>
          </a:xfrm>
          <a:prstGeom prst="rect">
            <a:avLst/>
          </a:prstGeom>
        </p:spPr>
        <p:txBody>
          <a:bodyPr wrap="none">
            <a:noAutofit/>
          </a:bodyPr>
          <a:lstStyle>
            <a:lvl1pPr marL="0" indent="0" algn="r">
              <a:buNone/>
              <a:defRPr sz="3500">
                <a:solidFill>
                  <a:srgbClr val="BA0C2F"/>
                </a:solidFill>
                <a:latin typeface="Buckeye Sans" panose="00000500000000000000" pitchFamily="50" charset="0"/>
              </a:defRPr>
            </a:lvl1pPr>
            <a:lvl2pPr>
              <a:defRPr>
                <a:latin typeface="Buckeye Serif" panose="00000500000000000000" pitchFamily="50" charset="0"/>
                <a:ea typeface="Buckeye Serif" panose="00000500000000000000" pitchFamily="50" charset="0"/>
              </a:defRPr>
            </a:lvl2pPr>
            <a:lvl3pPr>
              <a:defRPr>
                <a:latin typeface="Buckeye Serif" panose="00000500000000000000" pitchFamily="50" charset="0"/>
                <a:ea typeface="Buckeye Serif" panose="00000500000000000000" pitchFamily="50" charset="0"/>
              </a:defRPr>
            </a:lvl3pPr>
          </a:lstStyle>
          <a:p>
            <a:pPr lvl="0"/>
            <a:r>
              <a:rPr lang="en-US" dirty="0"/>
              <a:t>WEBSITE/URL</a:t>
            </a:r>
          </a:p>
        </p:txBody>
      </p:sp>
      <p:cxnSp>
        <p:nvCxnSpPr>
          <p:cNvPr id="52" name="Straight Connector 51" descr="Decorative">
            <a:extLst>
              <a:ext uri="{FF2B5EF4-FFF2-40B4-BE49-F238E27FC236}">
                <a16:creationId xmlns:a16="http://schemas.microsoft.com/office/drawing/2014/main" id="{680EFD36-8EB9-45C3-9DB4-C1919F43338E}"/>
              </a:ext>
            </a:extLst>
          </p:cNvPr>
          <p:cNvCxnSpPr/>
          <p:nvPr userDrawn="1"/>
        </p:nvCxnSpPr>
        <p:spPr>
          <a:xfrm>
            <a:off x="11125200" y="6988627"/>
            <a:ext cx="0" cy="21510173"/>
          </a:xfrm>
          <a:prstGeom prst="line">
            <a:avLst/>
          </a:prstGeom>
          <a:ln>
            <a:solidFill>
              <a:srgbClr val="646A6E"/>
            </a:solidFill>
          </a:ln>
        </p:spPr>
        <p:style>
          <a:lnRef idx="1">
            <a:schemeClr val="accent1"/>
          </a:lnRef>
          <a:fillRef idx="0">
            <a:schemeClr val="accent1"/>
          </a:fillRef>
          <a:effectRef idx="0">
            <a:schemeClr val="accent1"/>
          </a:effectRef>
          <a:fontRef idx="minor">
            <a:schemeClr val="tx1"/>
          </a:fontRef>
        </p:style>
      </p:cxnSp>
      <p:cxnSp>
        <p:nvCxnSpPr>
          <p:cNvPr id="53" name="Straight Connector 52" descr="Decorative">
            <a:extLst>
              <a:ext uri="{FF2B5EF4-FFF2-40B4-BE49-F238E27FC236}">
                <a16:creationId xmlns:a16="http://schemas.microsoft.com/office/drawing/2014/main" id="{4B3F8C8B-A283-4F90-B843-C8A8EFBE57AC}"/>
              </a:ext>
            </a:extLst>
          </p:cNvPr>
          <p:cNvCxnSpPr/>
          <p:nvPr userDrawn="1"/>
        </p:nvCxnSpPr>
        <p:spPr>
          <a:xfrm>
            <a:off x="21793200" y="7010400"/>
            <a:ext cx="0" cy="21510173"/>
          </a:xfrm>
          <a:prstGeom prst="line">
            <a:avLst/>
          </a:prstGeom>
          <a:ln>
            <a:solidFill>
              <a:srgbClr val="646A6E"/>
            </a:solidFill>
          </a:ln>
        </p:spPr>
        <p:style>
          <a:lnRef idx="1">
            <a:schemeClr val="accent1"/>
          </a:lnRef>
          <a:fillRef idx="0">
            <a:schemeClr val="accent1"/>
          </a:fillRef>
          <a:effectRef idx="0">
            <a:schemeClr val="accent1"/>
          </a:effectRef>
          <a:fontRef idx="minor">
            <a:schemeClr val="tx1"/>
          </a:fontRef>
        </p:style>
      </p:cxnSp>
      <p:cxnSp>
        <p:nvCxnSpPr>
          <p:cNvPr id="54" name="Straight Connector 53" descr="Decorative">
            <a:extLst>
              <a:ext uri="{FF2B5EF4-FFF2-40B4-BE49-F238E27FC236}">
                <a16:creationId xmlns:a16="http://schemas.microsoft.com/office/drawing/2014/main" id="{1CC1ED02-D4ED-41EB-B084-A86636E0F398}"/>
              </a:ext>
            </a:extLst>
          </p:cNvPr>
          <p:cNvCxnSpPr/>
          <p:nvPr userDrawn="1"/>
        </p:nvCxnSpPr>
        <p:spPr>
          <a:xfrm>
            <a:off x="32156400" y="6934200"/>
            <a:ext cx="0" cy="21510173"/>
          </a:xfrm>
          <a:prstGeom prst="line">
            <a:avLst/>
          </a:prstGeom>
          <a:ln>
            <a:solidFill>
              <a:srgbClr val="646A6E"/>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19129BB7-9143-4CBB-9EE5-BC169A3B3DC4}"/>
              </a:ext>
              <a:ext uri="{C183D7F6-B498-43B3-948B-1728B52AA6E4}">
                <adec:decorative xmlns:adec="http://schemas.microsoft.com/office/drawing/2017/decorative" val="1"/>
              </a:ext>
            </a:extLst>
          </p:cNvPr>
          <p:cNvSpPr/>
          <p:nvPr userDrawn="1"/>
        </p:nvSpPr>
        <p:spPr>
          <a:xfrm>
            <a:off x="1371600" y="6019800"/>
            <a:ext cx="1856531" cy="207402"/>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0C2F"/>
              </a:solidFill>
            </a:endParaRPr>
          </a:p>
        </p:txBody>
      </p:sp>
      <p:pic>
        <p:nvPicPr>
          <p:cNvPr id="4" name="Picture 3" descr="A picture containing text, sign&#10;&#10;Description automatically generated">
            <a:extLst>
              <a:ext uri="{FF2B5EF4-FFF2-40B4-BE49-F238E27FC236}">
                <a16:creationId xmlns:a16="http://schemas.microsoft.com/office/drawing/2014/main" id="{B2229726-B6C3-5C4E-808F-B5EA326B3D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95400" y="29870400"/>
            <a:ext cx="11561666" cy="2082800"/>
          </a:xfrm>
          <a:prstGeom prst="rect">
            <a:avLst/>
          </a:prstGeom>
        </p:spPr>
      </p:pic>
      <p:sp>
        <p:nvSpPr>
          <p:cNvPr id="46" name="Text Placeholder 45">
            <a:extLst>
              <a:ext uri="{FF2B5EF4-FFF2-40B4-BE49-F238E27FC236}">
                <a16:creationId xmlns:a16="http://schemas.microsoft.com/office/drawing/2014/main" id="{8A6407CC-D3B8-1249-B142-E387FC83FF0A}"/>
              </a:ext>
            </a:extLst>
          </p:cNvPr>
          <p:cNvSpPr>
            <a:spLocks noGrp="1"/>
          </p:cNvSpPr>
          <p:nvPr>
            <p:ph type="body" sz="quarter" idx="54" hasCustomPrompt="1"/>
          </p:nvPr>
        </p:nvSpPr>
        <p:spPr>
          <a:xfrm>
            <a:off x="1295400" y="1905000"/>
            <a:ext cx="18897600" cy="1066800"/>
          </a:xfrm>
        </p:spPr>
        <p:txBody>
          <a:bodyPr/>
          <a:lstStyle>
            <a:lvl5pPr marL="19050" indent="0">
              <a:buNone/>
              <a:tabLst/>
              <a:defRPr sz="6000" b="1" i="0">
                <a:solidFill>
                  <a:srgbClr val="BA0C2F"/>
                </a:solidFill>
                <a:latin typeface="Buckeye Sans" pitchFamily="2" charset="77"/>
              </a:defRPr>
            </a:lvl5pPr>
          </a:lstStyle>
          <a:p>
            <a:pPr lvl="4"/>
            <a:r>
              <a:rPr lang="en-US" dirty="0"/>
              <a:t>COLLEGE/DEPT/UNIT</a:t>
            </a:r>
          </a:p>
        </p:txBody>
      </p:sp>
      <p:sp>
        <p:nvSpPr>
          <p:cNvPr id="47" name="Title 46">
            <a:extLst>
              <a:ext uri="{FF2B5EF4-FFF2-40B4-BE49-F238E27FC236}">
                <a16:creationId xmlns:a16="http://schemas.microsoft.com/office/drawing/2014/main" id="{B1B2E9A3-4634-1141-8BD2-96286D987EAF}"/>
              </a:ext>
            </a:extLst>
          </p:cNvPr>
          <p:cNvSpPr>
            <a:spLocks noGrp="1"/>
          </p:cNvSpPr>
          <p:nvPr>
            <p:ph type="title"/>
          </p:nvPr>
        </p:nvSpPr>
        <p:spPr>
          <a:xfrm>
            <a:off x="1295400" y="3352800"/>
            <a:ext cx="36309300" cy="1387475"/>
          </a:xfrm>
        </p:spPr>
        <p:txBody>
          <a:bodyPr/>
          <a:lstStyle/>
          <a:p>
            <a:r>
              <a:rPr lang="en-US" dirty="0"/>
              <a:t>Click to edit Master title style</a:t>
            </a:r>
          </a:p>
        </p:txBody>
      </p:sp>
      <p:sp>
        <p:nvSpPr>
          <p:cNvPr id="58" name="Text Placeholder 57">
            <a:extLst>
              <a:ext uri="{FF2B5EF4-FFF2-40B4-BE49-F238E27FC236}">
                <a16:creationId xmlns:a16="http://schemas.microsoft.com/office/drawing/2014/main" id="{FAB36A94-9A04-F145-AA61-3881C321A1BD}"/>
              </a:ext>
            </a:extLst>
          </p:cNvPr>
          <p:cNvSpPr>
            <a:spLocks noGrp="1"/>
          </p:cNvSpPr>
          <p:nvPr>
            <p:ph type="body" sz="quarter" idx="55"/>
          </p:nvPr>
        </p:nvSpPr>
        <p:spPr>
          <a:xfrm>
            <a:off x="1295400" y="85344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9" name="Text Placeholder 57">
            <a:extLst>
              <a:ext uri="{FF2B5EF4-FFF2-40B4-BE49-F238E27FC236}">
                <a16:creationId xmlns:a16="http://schemas.microsoft.com/office/drawing/2014/main" id="{DFC2932F-46BA-1A43-8D20-F6614E46A9E2}"/>
              </a:ext>
            </a:extLst>
          </p:cNvPr>
          <p:cNvSpPr>
            <a:spLocks noGrp="1"/>
          </p:cNvSpPr>
          <p:nvPr>
            <p:ph type="body" sz="quarter" idx="56"/>
          </p:nvPr>
        </p:nvSpPr>
        <p:spPr>
          <a:xfrm>
            <a:off x="1295400" y="13622593"/>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0" name="Text Placeholder 57">
            <a:extLst>
              <a:ext uri="{FF2B5EF4-FFF2-40B4-BE49-F238E27FC236}">
                <a16:creationId xmlns:a16="http://schemas.microsoft.com/office/drawing/2014/main" id="{FAC4839A-3955-5D4E-8A6D-AC9EAAD7610E}"/>
              </a:ext>
            </a:extLst>
          </p:cNvPr>
          <p:cNvSpPr>
            <a:spLocks noGrp="1"/>
          </p:cNvSpPr>
          <p:nvPr>
            <p:ph type="body" sz="quarter" idx="57"/>
          </p:nvPr>
        </p:nvSpPr>
        <p:spPr>
          <a:xfrm>
            <a:off x="1295400" y="17530915"/>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1" name="Text Placeholder 57">
            <a:extLst>
              <a:ext uri="{FF2B5EF4-FFF2-40B4-BE49-F238E27FC236}">
                <a16:creationId xmlns:a16="http://schemas.microsoft.com/office/drawing/2014/main" id="{E524398D-2D2A-3A45-9581-D3C88B277FEC}"/>
              </a:ext>
            </a:extLst>
          </p:cNvPr>
          <p:cNvSpPr>
            <a:spLocks noGrp="1"/>
          </p:cNvSpPr>
          <p:nvPr>
            <p:ph type="body" sz="quarter" idx="58"/>
          </p:nvPr>
        </p:nvSpPr>
        <p:spPr>
          <a:xfrm>
            <a:off x="12009431" y="85344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2" name="Text Placeholder 57">
            <a:extLst>
              <a:ext uri="{FF2B5EF4-FFF2-40B4-BE49-F238E27FC236}">
                <a16:creationId xmlns:a16="http://schemas.microsoft.com/office/drawing/2014/main" id="{94543DB7-60C6-644F-A28B-AEDE9CCDC31C}"/>
              </a:ext>
            </a:extLst>
          </p:cNvPr>
          <p:cNvSpPr>
            <a:spLocks noGrp="1"/>
          </p:cNvSpPr>
          <p:nvPr>
            <p:ph type="body" sz="quarter" idx="59"/>
          </p:nvPr>
        </p:nvSpPr>
        <p:spPr>
          <a:xfrm>
            <a:off x="12009431" y="213360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Text Placeholder 57">
            <a:extLst>
              <a:ext uri="{FF2B5EF4-FFF2-40B4-BE49-F238E27FC236}">
                <a16:creationId xmlns:a16="http://schemas.microsoft.com/office/drawing/2014/main" id="{A3FF6BBA-766D-E841-BED0-773664CCEEA2}"/>
              </a:ext>
            </a:extLst>
          </p:cNvPr>
          <p:cNvSpPr>
            <a:spLocks noGrp="1"/>
          </p:cNvSpPr>
          <p:nvPr>
            <p:ph type="body" sz="quarter" idx="60"/>
          </p:nvPr>
        </p:nvSpPr>
        <p:spPr>
          <a:xfrm>
            <a:off x="12009431" y="245364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4" name="Text Placeholder 57">
            <a:extLst>
              <a:ext uri="{FF2B5EF4-FFF2-40B4-BE49-F238E27FC236}">
                <a16:creationId xmlns:a16="http://schemas.microsoft.com/office/drawing/2014/main" id="{6F8EE71D-EBC2-B841-AF09-36CE828A50AD}"/>
              </a:ext>
            </a:extLst>
          </p:cNvPr>
          <p:cNvSpPr>
            <a:spLocks noGrp="1"/>
          </p:cNvSpPr>
          <p:nvPr>
            <p:ph type="body" sz="quarter" idx="61"/>
          </p:nvPr>
        </p:nvSpPr>
        <p:spPr>
          <a:xfrm>
            <a:off x="22479000" y="250698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5" name="Text Placeholder 57">
            <a:extLst>
              <a:ext uri="{FF2B5EF4-FFF2-40B4-BE49-F238E27FC236}">
                <a16:creationId xmlns:a16="http://schemas.microsoft.com/office/drawing/2014/main" id="{6C6F56AF-F5AF-5C48-B665-88DFDD27F70D}"/>
              </a:ext>
            </a:extLst>
          </p:cNvPr>
          <p:cNvSpPr>
            <a:spLocks noGrp="1"/>
          </p:cNvSpPr>
          <p:nvPr>
            <p:ph type="body" sz="quarter" idx="62"/>
          </p:nvPr>
        </p:nvSpPr>
        <p:spPr>
          <a:xfrm>
            <a:off x="22479000" y="85344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6" name="Text Placeholder 57">
            <a:extLst>
              <a:ext uri="{FF2B5EF4-FFF2-40B4-BE49-F238E27FC236}">
                <a16:creationId xmlns:a16="http://schemas.microsoft.com/office/drawing/2014/main" id="{32740D37-635E-164E-80C3-09FB5E6EAD4A}"/>
              </a:ext>
            </a:extLst>
          </p:cNvPr>
          <p:cNvSpPr>
            <a:spLocks noGrp="1"/>
          </p:cNvSpPr>
          <p:nvPr>
            <p:ph type="body" sz="quarter" idx="63"/>
          </p:nvPr>
        </p:nvSpPr>
        <p:spPr>
          <a:xfrm>
            <a:off x="22479000" y="12486968"/>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8" name="Content Placeholder 27">
            <a:extLst>
              <a:ext uri="{FF2B5EF4-FFF2-40B4-BE49-F238E27FC236}">
                <a16:creationId xmlns:a16="http://schemas.microsoft.com/office/drawing/2014/main" id="{C0644A6D-2FD2-0F42-8EB8-1D0E59E86A43}"/>
              </a:ext>
            </a:extLst>
          </p:cNvPr>
          <p:cNvSpPr>
            <a:spLocks noGrp="1"/>
          </p:cNvSpPr>
          <p:nvPr>
            <p:ph sz="quarter" idx="64"/>
          </p:nvPr>
        </p:nvSpPr>
        <p:spPr>
          <a:xfrm>
            <a:off x="32766000" y="7772400"/>
            <a:ext cx="9061704" cy="5842000"/>
          </a:xfrm>
          <a:prstGeom prst="rect">
            <a:avLst/>
          </a:prstGeom>
        </p:spPr>
        <p:txBody>
          <a:bodyPr/>
          <a:lstStyle>
            <a:lvl1pPr marL="0" indent="0">
              <a:buNone/>
              <a:defRPr/>
            </a:lvl1pPr>
          </a:lstStyle>
          <a:p>
            <a:pPr lvl="2"/>
            <a:endParaRPr lang="en-US" dirty="0"/>
          </a:p>
        </p:txBody>
      </p:sp>
      <p:sp>
        <p:nvSpPr>
          <p:cNvPr id="69" name="Text Placeholder 57">
            <a:extLst>
              <a:ext uri="{FF2B5EF4-FFF2-40B4-BE49-F238E27FC236}">
                <a16:creationId xmlns:a16="http://schemas.microsoft.com/office/drawing/2014/main" id="{9E4CD769-BE41-5444-A3DA-0364B948B471}"/>
              </a:ext>
            </a:extLst>
          </p:cNvPr>
          <p:cNvSpPr>
            <a:spLocks noGrp="1"/>
          </p:cNvSpPr>
          <p:nvPr>
            <p:ph type="body" sz="quarter" idx="65"/>
          </p:nvPr>
        </p:nvSpPr>
        <p:spPr>
          <a:xfrm>
            <a:off x="32740600" y="15544800"/>
            <a:ext cx="9067800" cy="2971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1" name="Picture 70" descr="A red and white sign&#10;&#10;Description automatically generated with low confidence">
            <a:extLst>
              <a:ext uri="{FF2B5EF4-FFF2-40B4-BE49-F238E27FC236}">
                <a16:creationId xmlns:a16="http://schemas.microsoft.com/office/drawing/2014/main" id="{DC2DF71D-F244-7145-994D-121BD095954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099343" y="914400"/>
            <a:ext cx="3791857" cy="1117600"/>
          </a:xfrm>
          <a:prstGeom prst="rect">
            <a:avLst/>
          </a:prstGeom>
        </p:spPr>
      </p:pic>
    </p:spTree>
    <p:extLst>
      <p:ext uri="{BB962C8B-B14F-4D97-AF65-F5344CB8AC3E}">
        <p14:creationId xmlns:p14="http://schemas.microsoft.com/office/powerpoint/2010/main" val="209619352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41B8D97-5D3B-3E44-A989-F77CBFA52ECA}"/>
              </a:ext>
            </a:extLst>
          </p:cNvPr>
          <p:cNvSpPr>
            <a:spLocks noGrp="1"/>
          </p:cNvSpPr>
          <p:nvPr>
            <p:ph type="title"/>
          </p:nvPr>
        </p:nvSpPr>
        <p:spPr>
          <a:xfrm>
            <a:off x="3581400" y="3733800"/>
            <a:ext cx="36309300" cy="1387475"/>
          </a:xfrm>
          <a:prstGeom prst="rect">
            <a:avLst/>
          </a:prstGeom>
        </p:spPr>
        <p:txBody>
          <a:bodyPr vert="horz" lIns="0" tIns="0" rIns="0" bIns="0" rtlCol="0" anchor="t" anchorCtr="0">
            <a:noAutofit/>
          </a:bodyPr>
          <a:lstStyle/>
          <a:p>
            <a:r>
              <a:rPr lang="en-US" dirty="0"/>
              <a:t>Buckeye Serif Slide Title – 144 pt.</a:t>
            </a:r>
          </a:p>
        </p:txBody>
      </p:sp>
      <p:sp>
        <p:nvSpPr>
          <p:cNvPr id="4" name="Text Placeholder 2">
            <a:extLst>
              <a:ext uri="{FF2B5EF4-FFF2-40B4-BE49-F238E27FC236}">
                <a16:creationId xmlns:a16="http://schemas.microsoft.com/office/drawing/2014/main" id="{F1A28564-A948-EB42-901F-06054C509418}"/>
              </a:ext>
            </a:extLst>
          </p:cNvPr>
          <p:cNvSpPr>
            <a:spLocks noGrp="1"/>
          </p:cNvSpPr>
          <p:nvPr>
            <p:ph type="body" idx="1"/>
          </p:nvPr>
        </p:nvSpPr>
        <p:spPr>
          <a:xfrm>
            <a:off x="3581400" y="9829800"/>
            <a:ext cx="21671666" cy="2895600"/>
          </a:xfrm>
          <a:prstGeom prst="rect">
            <a:avLst/>
          </a:prstGeom>
        </p:spPr>
        <p:txBody>
          <a:bodyPr vert="horz" lIns="0" tIns="0" rIns="0" bIns="0" rtlCol="0">
            <a:noAutofit/>
          </a:bodyPr>
          <a:lstStyle/>
          <a:p>
            <a:pPr lvl="0"/>
            <a:r>
              <a:rPr lang="en-US" dirty="0"/>
              <a:t>General Text Serif – 27 pt.</a:t>
            </a:r>
          </a:p>
          <a:p>
            <a:pPr lvl="1"/>
            <a:r>
              <a:rPr lang="en-US" dirty="0"/>
              <a:t>General Text Sans – 27 pt.</a:t>
            </a:r>
          </a:p>
          <a:p>
            <a:pPr lvl="2"/>
            <a:r>
              <a:rPr lang="en-US" dirty="0"/>
              <a:t>Second Level Text Serif – 24 pt.</a:t>
            </a:r>
          </a:p>
          <a:p>
            <a:pPr lvl="3"/>
            <a:r>
              <a:rPr lang="en-US" dirty="0"/>
              <a:t>Second Level Text Sans – 24 pt.</a:t>
            </a:r>
          </a:p>
          <a:p>
            <a:pPr lvl="4"/>
            <a:r>
              <a:rPr lang="en-US" dirty="0"/>
              <a:t>Third Level Text – 20 pt.</a:t>
            </a:r>
          </a:p>
        </p:txBody>
      </p:sp>
      <p:sp>
        <p:nvSpPr>
          <p:cNvPr id="5" name="Rectangle 4">
            <a:extLst>
              <a:ext uri="{FF2B5EF4-FFF2-40B4-BE49-F238E27FC236}">
                <a16:creationId xmlns:a16="http://schemas.microsoft.com/office/drawing/2014/main" id="{44795B81-E518-E34C-BB05-6E35DA4A6802}"/>
              </a:ext>
            </a:extLst>
          </p:cNvPr>
          <p:cNvSpPr/>
          <p:nvPr userDrawn="1"/>
        </p:nvSpPr>
        <p:spPr>
          <a:xfrm>
            <a:off x="11475334" y="17104489"/>
            <a:ext cx="1592484" cy="613458"/>
          </a:xfrm>
          <a:prstGeom prst="rect">
            <a:avLst/>
          </a:prstGeom>
          <a:solidFill>
            <a:srgbClr val="BA0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A0C2F"/>
              </a:solidFill>
            </a:endParaRPr>
          </a:p>
        </p:txBody>
      </p:sp>
      <p:sp>
        <p:nvSpPr>
          <p:cNvPr id="6" name="Rectangle 5">
            <a:extLst>
              <a:ext uri="{FF2B5EF4-FFF2-40B4-BE49-F238E27FC236}">
                <a16:creationId xmlns:a16="http://schemas.microsoft.com/office/drawing/2014/main" id="{B73B7D1B-82B3-264F-A409-040E7B759E54}"/>
              </a:ext>
            </a:extLst>
          </p:cNvPr>
          <p:cNvSpPr/>
          <p:nvPr userDrawn="1"/>
        </p:nvSpPr>
        <p:spPr>
          <a:xfrm>
            <a:off x="11475334" y="17830800"/>
            <a:ext cx="1592484" cy="613458"/>
          </a:xfrm>
          <a:prstGeom prst="rect">
            <a:avLst/>
          </a:prstGeom>
          <a:solidFill>
            <a:srgbClr val="4144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887AB59-8D99-9942-8297-FCC435BBEFD1}"/>
              </a:ext>
            </a:extLst>
          </p:cNvPr>
          <p:cNvSpPr/>
          <p:nvPr userDrawn="1"/>
        </p:nvSpPr>
        <p:spPr>
          <a:xfrm>
            <a:off x="11475334" y="18592800"/>
            <a:ext cx="1592484" cy="613458"/>
          </a:xfrm>
          <a:prstGeom prst="rect">
            <a:avLst/>
          </a:prstGeom>
          <a:solidFill>
            <a:srgbClr val="A2AA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5DFE894-4716-1D4E-8DD8-F8E32A9FCEFD}"/>
              </a:ext>
            </a:extLst>
          </p:cNvPr>
          <p:cNvSpPr/>
          <p:nvPr userDrawn="1"/>
        </p:nvSpPr>
        <p:spPr>
          <a:xfrm>
            <a:off x="13227934" y="17104489"/>
            <a:ext cx="1592484" cy="613458"/>
          </a:xfrm>
          <a:prstGeom prst="rect">
            <a:avLst/>
          </a:prstGeom>
          <a:solidFill>
            <a:srgbClr val="DFE3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C9DD6B2-1E78-B84F-914E-0459AD748E03}"/>
              </a:ext>
            </a:extLst>
          </p:cNvPr>
          <p:cNvSpPr/>
          <p:nvPr userDrawn="1"/>
        </p:nvSpPr>
        <p:spPr>
          <a:xfrm>
            <a:off x="13227934" y="17830800"/>
            <a:ext cx="1592484" cy="613458"/>
          </a:xfrm>
          <a:prstGeom prst="rect">
            <a:avLst/>
          </a:prstGeom>
          <a:solidFill>
            <a:srgbClr val="BFC6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9F68BE-1EA1-A848-950D-2811E596B4CE}"/>
              </a:ext>
            </a:extLst>
          </p:cNvPr>
          <p:cNvSpPr/>
          <p:nvPr userDrawn="1"/>
        </p:nvSpPr>
        <p:spPr>
          <a:xfrm>
            <a:off x="13227934" y="18592800"/>
            <a:ext cx="1592484" cy="613458"/>
          </a:xfrm>
          <a:prstGeom prst="rect">
            <a:avLst/>
          </a:prstGeom>
          <a:solidFill>
            <a:srgbClr val="F7F8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0EB5540-1AC8-6843-A50F-F32FC3C11BF2}"/>
              </a:ext>
            </a:extLst>
          </p:cNvPr>
          <p:cNvSpPr/>
          <p:nvPr userDrawn="1"/>
        </p:nvSpPr>
        <p:spPr>
          <a:xfrm>
            <a:off x="15468600" y="17104489"/>
            <a:ext cx="1592484" cy="61345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F74A554-0F71-5443-966E-71B9145DECD5}"/>
              </a:ext>
            </a:extLst>
          </p:cNvPr>
          <p:cNvSpPr/>
          <p:nvPr userDrawn="1"/>
        </p:nvSpPr>
        <p:spPr>
          <a:xfrm>
            <a:off x="15468600" y="17830800"/>
            <a:ext cx="1592484" cy="61345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E3FFB44-290B-E645-B85E-CAE1A8EE23D8}"/>
              </a:ext>
            </a:extLst>
          </p:cNvPr>
          <p:cNvSpPr/>
          <p:nvPr userDrawn="1"/>
        </p:nvSpPr>
        <p:spPr>
          <a:xfrm>
            <a:off x="15468600" y="18592800"/>
            <a:ext cx="1592484" cy="61345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C5B9402-8088-9145-909C-379A60B76BF8}"/>
              </a:ext>
            </a:extLst>
          </p:cNvPr>
          <p:cNvSpPr/>
          <p:nvPr userDrawn="1"/>
        </p:nvSpPr>
        <p:spPr>
          <a:xfrm>
            <a:off x="17221200" y="17104489"/>
            <a:ext cx="1592484" cy="61345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3F09387-0523-0040-8501-8A412251A8E6}"/>
              </a:ext>
            </a:extLst>
          </p:cNvPr>
          <p:cNvSpPr/>
          <p:nvPr userDrawn="1"/>
        </p:nvSpPr>
        <p:spPr>
          <a:xfrm>
            <a:off x="17221200" y="17830800"/>
            <a:ext cx="1592484" cy="61345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7ED24F0-1C56-8A4C-AE9D-0F443E7E0073}"/>
              </a:ext>
            </a:extLst>
          </p:cNvPr>
          <p:cNvSpPr/>
          <p:nvPr userDrawn="1"/>
        </p:nvSpPr>
        <p:spPr>
          <a:xfrm>
            <a:off x="17221200" y="18592800"/>
            <a:ext cx="1592484" cy="61345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6BFC60F8-3B5C-0D46-9CE9-2B9F8271E49D}"/>
              </a:ext>
            </a:extLst>
          </p:cNvPr>
          <p:cNvSpPr txBox="1"/>
          <p:nvPr userDrawn="1"/>
        </p:nvSpPr>
        <p:spPr>
          <a:xfrm>
            <a:off x="3581400" y="5791200"/>
            <a:ext cx="16764000" cy="923330"/>
          </a:xfrm>
          <a:prstGeom prst="rect">
            <a:avLst/>
          </a:prstGeom>
          <a:noFill/>
        </p:spPr>
        <p:txBody>
          <a:bodyPr wrap="square" lIns="0" tIns="0" rIns="0" bIns="0" rtlCol="0">
            <a:noAutofit/>
          </a:bodyPr>
          <a:lstStyle/>
          <a:p>
            <a:r>
              <a:rPr lang="en-US" sz="6000" b="1" i="0" dirty="0">
                <a:solidFill>
                  <a:srgbClr val="BA0C2F"/>
                </a:solidFill>
                <a:latin typeface="Buckeye Sans" pitchFamily="2" charset="77"/>
              </a:rPr>
              <a:t>Kicker Text – 60 pt.</a:t>
            </a:r>
          </a:p>
        </p:txBody>
      </p:sp>
      <p:sp>
        <p:nvSpPr>
          <p:cNvPr id="18" name="TextBox 17">
            <a:extLst>
              <a:ext uri="{FF2B5EF4-FFF2-40B4-BE49-F238E27FC236}">
                <a16:creationId xmlns:a16="http://schemas.microsoft.com/office/drawing/2014/main" id="{633EE928-1EBF-FD4F-91EC-E9A72B75F90C}"/>
              </a:ext>
            </a:extLst>
          </p:cNvPr>
          <p:cNvSpPr txBox="1"/>
          <p:nvPr userDrawn="1"/>
        </p:nvSpPr>
        <p:spPr>
          <a:xfrm>
            <a:off x="3581400" y="6934200"/>
            <a:ext cx="16764000" cy="923330"/>
          </a:xfrm>
          <a:prstGeom prst="rect">
            <a:avLst/>
          </a:prstGeom>
          <a:noFill/>
        </p:spPr>
        <p:txBody>
          <a:bodyPr wrap="square" lIns="0" tIns="0" rIns="0" bIns="0" rtlCol="0">
            <a:noAutofit/>
          </a:bodyPr>
          <a:lstStyle/>
          <a:p>
            <a:r>
              <a:rPr lang="en-US" sz="6000" b="1" i="0" dirty="0">
                <a:solidFill>
                  <a:schemeClr val="tx1">
                    <a:lumMod val="75000"/>
                  </a:schemeClr>
                </a:solidFill>
                <a:latin typeface="Buckeye Sans" pitchFamily="2" charset="77"/>
              </a:rPr>
              <a:t>Presenter Names – 50 pt.</a:t>
            </a:r>
          </a:p>
        </p:txBody>
      </p:sp>
    </p:spTree>
    <p:extLst>
      <p:ext uri="{BB962C8B-B14F-4D97-AF65-F5344CB8AC3E}">
        <p14:creationId xmlns:p14="http://schemas.microsoft.com/office/powerpoint/2010/main" val="1855651281"/>
      </p:ext>
    </p:extLst>
  </p:cSld>
  <p:clrMap bg1="lt1" tx1="dk1" bg2="lt2" tx2="dk2" accent1="accent1" accent2="accent2" accent3="accent3" accent4="accent4" accent5="accent5" accent6="accent6" hlink="hlink" folHlink="folHlink"/>
  <p:sldLayoutIdLst>
    <p:sldLayoutId id="2147483745" r:id="rId1"/>
  </p:sldLayoutIdLst>
  <p:txStyles>
    <p:titleStyle>
      <a:lvl1pPr algn="l" defTabSz="914400" rtl="0" eaLnBrk="1" latinLnBrk="0" hangingPunct="1">
        <a:lnSpc>
          <a:spcPct val="90000"/>
        </a:lnSpc>
        <a:spcBef>
          <a:spcPct val="0"/>
        </a:spcBef>
        <a:buNone/>
        <a:defRPr sz="14400" b="1" i="0" kern="1200">
          <a:solidFill>
            <a:schemeClr val="tx1">
              <a:lumMod val="75000"/>
            </a:schemeClr>
          </a:solidFill>
          <a:latin typeface="Buckeye Serif Black" pitchFamily="2" charset="0"/>
          <a:ea typeface="Buckeye Serif Black" pitchFamily="2" charset="0"/>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 Placeholder 100">
            <a:extLst>
              <a:ext uri="{FF2B5EF4-FFF2-40B4-BE49-F238E27FC236}">
                <a16:creationId xmlns:a16="http://schemas.microsoft.com/office/drawing/2014/main" id="{2E02B38F-C4F0-D542-BA24-89B9DDCD468C}"/>
              </a:ext>
            </a:extLst>
          </p:cNvPr>
          <p:cNvSpPr>
            <a:spLocks noGrp="1"/>
          </p:cNvSpPr>
          <p:nvPr>
            <p:ph type="body" sz="quarter" idx="19"/>
          </p:nvPr>
        </p:nvSpPr>
        <p:spPr/>
        <p:txBody>
          <a:bodyPr/>
          <a:lstStyle/>
          <a:p>
            <a:r>
              <a:rPr lang="en-US" dirty="0"/>
              <a:t>Isabelle Frohlich</a:t>
            </a:r>
          </a:p>
        </p:txBody>
      </p:sp>
      <p:pic>
        <p:nvPicPr>
          <p:cNvPr id="3" name="Content Placeholder 2">
            <a:extLst>
              <a:ext uri="{FF2B5EF4-FFF2-40B4-BE49-F238E27FC236}">
                <a16:creationId xmlns:a16="http://schemas.microsoft.com/office/drawing/2014/main" id="{BD715935-4B4B-388F-08D4-269EEF6428D4}"/>
              </a:ext>
            </a:extLst>
          </p:cNvPr>
          <p:cNvPicPr>
            <a:picLocks noGrp="1" noChangeAspect="1"/>
          </p:cNvPicPr>
          <p:nvPr>
            <p:ph sz="quarter" idx="10"/>
          </p:nvPr>
        </p:nvPicPr>
        <p:blipFill>
          <a:blip r:embed="rId3">
            <a:extLst>
              <a:ext uri="{28A0092B-C50C-407E-A947-70E740481C1C}">
                <a14:useLocalDpi xmlns:a14="http://schemas.microsoft.com/office/drawing/2010/main" val="0"/>
              </a:ext>
            </a:extLst>
          </a:blip>
          <a:stretch>
            <a:fillRect/>
          </a:stretch>
        </p:blipFill>
        <p:spPr>
          <a:xfrm>
            <a:off x="37185609" y="420829"/>
            <a:ext cx="6705591" cy="2895600"/>
          </a:xfrm>
        </p:spPr>
      </p:pic>
      <p:sp>
        <p:nvSpPr>
          <p:cNvPr id="94" name="Content Placeholder 93">
            <a:extLst>
              <a:ext uri="{FF2B5EF4-FFF2-40B4-BE49-F238E27FC236}">
                <a16:creationId xmlns:a16="http://schemas.microsoft.com/office/drawing/2014/main" id="{25EB86B4-F659-1B4E-89CA-CB225CF5F27F}"/>
              </a:ext>
            </a:extLst>
          </p:cNvPr>
          <p:cNvSpPr>
            <a:spLocks noGrp="1"/>
          </p:cNvSpPr>
          <p:nvPr>
            <p:ph sz="quarter" idx="11"/>
          </p:nvPr>
        </p:nvSpPr>
        <p:spPr>
          <a:xfrm>
            <a:off x="1194262" y="7968217"/>
            <a:ext cx="9061704" cy="685800"/>
          </a:xfrm>
        </p:spPr>
        <p:txBody>
          <a:bodyPr/>
          <a:lstStyle/>
          <a:p>
            <a:r>
              <a:rPr lang="en-US" sz="3500" b="0" dirty="0">
                <a:solidFill>
                  <a:srgbClr val="BA0C2F"/>
                </a:solidFill>
                <a:latin typeface="Buckeye Sans" panose="00000500000000000000"/>
              </a:rPr>
              <a:t>What is CCMEP?</a:t>
            </a:r>
          </a:p>
        </p:txBody>
      </p:sp>
      <p:sp>
        <p:nvSpPr>
          <p:cNvPr id="95" name="Text Placeholder 94">
            <a:extLst>
              <a:ext uri="{FF2B5EF4-FFF2-40B4-BE49-F238E27FC236}">
                <a16:creationId xmlns:a16="http://schemas.microsoft.com/office/drawing/2014/main" id="{2D40D3C3-0A57-0E40-B002-7AC5DC40F4F9}"/>
              </a:ext>
            </a:extLst>
          </p:cNvPr>
          <p:cNvSpPr>
            <a:spLocks noGrp="1"/>
          </p:cNvSpPr>
          <p:nvPr>
            <p:ph type="body" sz="quarter" idx="4294967295"/>
          </p:nvPr>
        </p:nvSpPr>
        <p:spPr>
          <a:xfrm>
            <a:off x="1194262" y="8937423"/>
            <a:ext cx="9061704" cy="2895600"/>
          </a:xfrm>
        </p:spPr>
        <p:txBody>
          <a:bodyPr/>
          <a:lstStyle/>
          <a:p>
            <a:pPr lvl="3"/>
            <a:r>
              <a:rPr lang="en-US" sz="3200" b="0" dirty="0"/>
              <a:t>The Comprehensive Case Management and Employment Program (CCMEP) employment and workforce development program within the Ohio Department of Jobs and Family Services. It offers services for low-income young Adults ages 14 to 24 to help them prepare for and enter careers. The program provides services ranging from career coaching to job placement, financial incentives and tuition assistance.</a:t>
            </a:r>
          </a:p>
        </p:txBody>
      </p:sp>
      <p:sp>
        <p:nvSpPr>
          <p:cNvPr id="96" name="Content Placeholder 95">
            <a:extLst>
              <a:ext uri="{FF2B5EF4-FFF2-40B4-BE49-F238E27FC236}">
                <a16:creationId xmlns:a16="http://schemas.microsoft.com/office/drawing/2014/main" id="{85D5BD31-D8B7-9146-910E-D77CA0FE959F}"/>
              </a:ext>
            </a:extLst>
          </p:cNvPr>
          <p:cNvSpPr>
            <a:spLocks noGrp="1"/>
          </p:cNvSpPr>
          <p:nvPr>
            <p:ph sz="quarter" idx="13"/>
          </p:nvPr>
        </p:nvSpPr>
        <p:spPr>
          <a:xfrm>
            <a:off x="1298448" y="12826668"/>
            <a:ext cx="9061704" cy="685800"/>
          </a:xfrm>
        </p:spPr>
        <p:txBody>
          <a:bodyPr/>
          <a:lstStyle/>
          <a:p>
            <a:r>
              <a:rPr lang="en-US" dirty="0"/>
              <a:t>CCMEP Data</a:t>
            </a:r>
          </a:p>
        </p:txBody>
      </p:sp>
      <p:sp>
        <p:nvSpPr>
          <p:cNvPr id="97" name="Content Placeholder 96">
            <a:extLst>
              <a:ext uri="{FF2B5EF4-FFF2-40B4-BE49-F238E27FC236}">
                <a16:creationId xmlns:a16="http://schemas.microsoft.com/office/drawing/2014/main" id="{DC64D5F9-4D6E-C543-8B37-722295C4803B}"/>
              </a:ext>
            </a:extLst>
          </p:cNvPr>
          <p:cNvSpPr>
            <a:spLocks noGrp="1"/>
          </p:cNvSpPr>
          <p:nvPr>
            <p:ph sz="quarter" idx="14"/>
          </p:nvPr>
        </p:nvSpPr>
        <p:spPr>
          <a:xfrm>
            <a:off x="1295400" y="13605120"/>
            <a:ext cx="9061704" cy="685800"/>
          </a:xfrm>
        </p:spPr>
        <p:txBody>
          <a:bodyPr/>
          <a:lstStyle/>
          <a:p>
            <a:r>
              <a:rPr lang="en-US" dirty="0"/>
              <a:t>ICF Data Compared to Program Year 2022</a:t>
            </a:r>
          </a:p>
        </p:txBody>
      </p:sp>
      <p:sp>
        <p:nvSpPr>
          <p:cNvPr id="98" name="Text Placeholder 97">
            <a:extLst>
              <a:ext uri="{FF2B5EF4-FFF2-40B4-BE49-F238E27FC236}">
                <a16:creationId xmlns:a16="http://schemas.microsoft.com/office/drawing/2014/main" id="{5AE12966-2CA1-D746-B295-C7479A0304F0}"/>
              </a:ext>
            </a:extLst>
          </p:cNvPr>
          <p:cNvSpPr>
            <a:spLocks noGrp="1"/>
          </p:cNvSpPr>
          <p:nvPr>
            <p:ph type="body" sz="quarter" idx="4294967295"/>
          </p:nvPr>
        </p:nvSpPr>
        <p:spPr>
          <a:xfrm>
            <a:off x="754549" y="14391927"/>
            <a:ext cx="9061704" cy="2895600"/>
          </a:xfrm>
        </p:spPr>
        <p:txBody>
          <a:bodyPr/>
          <a:lstStyle/>
          <a:p>
            <a:pPr marL="476250" lvl="1" indent="-457200">
              <a:buFont typeface="Arial" panose="020B0604020202020204" pitchFamily="34" charset="0"/>
              <a:buChar char="•"/>
            </a:pPr>
            <a:r>
              <a:rPr lang="en-US" sz="3100" b="0" dirty="0"/>
              <a:t>ICF, created a data set from pre-2016 through PY 2021</a:t>
            </a:r>
          </a:p>
          <a:p>
            <a:pPr marL="476250" lvl="1" indent="-457200">
              <a:buFont typeface="Arial" panose="020B0604020202020204" pitchFamily="34" charset="0"/>
              <a:buChar char="•"/>
            </a:pPr>
            <a:r>
              <a:rPr lang="en-US" sz="3100" b="0" dirty="0"/>
              <a:t>I transformed all variables from PY 2022 to match the variables created by ICF, an outside evaluator, from previous years’ data</a:t>
            </a:r>
          </a:p>
          <a:p>
            <a:pPr marL="476250" lvl="1" indent="-457200">
              <a:buFont typeface="Arial" panose="020B0604020202020204" pitchFamily="34" charset="0"/>
              <a:buChar char="•"/>
            </a:pPr>
            <a:r>
              <a:rPr lang="en-US" sz="3100" b="0" dirty="0"/>
              <a:t>Transformations and data cleaning took place in Excel</a:t>
            </a:r>
          </a:p>
          <a:p>
            <a:pPr marL="476250" lvl="1" indent="-457200">
              <a:buFont typeface="Arial" panose="020B0604020202020204" pitchFamily="34" charset="0"/>
              <a:buChar char="•"/>
            </a:pPr>
            <a:r>
              <a:rPr lang="en-US" sz="3100" b="0" dirty="0"/>
              <a:t>After the data sets were combined, I visualized and examined through Tableau</a:t>
            </a:r>
          </a:p>
          <a:p>
            <a:pPr marL="476250" lvl="1" indent="-457200">
              <a:buFont typeface="Arial" panose="020B0604020202020204" pitchFamily="34" charset="0"/>
              <a:buChar char="•"/>
            </a:pPr>
            <a:r>
              <a:rPr lang="en-US" sz="3100" b="0" dirty="0"/>
              <a:t>I specifically looked at new enrollee participants, based on participant program entry year, rather than total participants</a:t>
            </a:r>
          </a:p>
          <a:p>
            <a:pPr marL="476250" lvl="1" indent="-457200">
              <a:buFont typeface="Arial" panose="020B0604020202020204" pitchFamily="34" charset="0"/>
              <a:buChar char="•"/>
            </a:pPr>
            <a:r>
              <a:rPr lang="en-US" sz="3100" b="0" dirty="0"/>
              <a:t>I examined entry barriers, demographics, and other key variables for participants </a:t>
            </a:r>
          </a:p>
          <a:p>
            <a:pPr marL="476250" lvl="1" indent="-457200">
              <a:buFont typeface="Arial" panose="020B0604020202020204" pitchFamily="34" charset="0"/>
              <a:buChar char="•"/>
            </a:pPr>
            <a:r>
              <a:rPr lang="en-US" sz="3100" b="0" dirty="0"/>
              <a:t>I created 93 worksheets, 24 dashboards, and 3 stories</a:t>
            </a:r>
          </a:p>
          <a:p>
            <a:pPr marL="476250" lvl="1" indent="-457200">
              <a:buFont typeface="Arial" panose="020B0604020202020204" pitchFamily="34" charset="0"/>
              <a:buChar char="•"/>
            </a:pPr>
            <a:endParaRPr lang="en-US" sz="3100" b="0" dirty="0">
              <a:highlight>
                <a:srgbClr val="FFFF00"/>
              </a:highlight>
            </a:endParaRPr>
          </a:p>
          <a:p>
            <a:pPr marL="476250" lvl="1" indent="-457200">
              <a:buFont typeface="Arial" panose="020B0604020202020204" pitchFamily="34" charset="0"/>
              <a:buChar char="•"/>
            </a:pPr>
            <a:endParaRPr lang="en-US" sz="3100" b="0" dirty="0">
              <a:highlight>
                <a:srgbClr val="FFFF00"/>
              </a:highlight>
            </a:endParaRPr>
          </a:p>
        </p:txBody>
      </p:sp>
      <p:sp>
        <p:nvSpPr>
          <p:cNvPr id="102" name="Content Placeholder 101">
            <a:extLst>
              <a:ext uri="{FF2B5EF4-FFF2-40B4-BE49-F238E27FC236}">
                <a16:creationId xmlns:a16="http://schemas.microsoft.com/office/drawing/2014/main" id="{B06DF063-ED6B-4145-B88A-E17A489CC671}"/>
              </a:ext>
            </a:extLst>
          </p:cNvPr>
          <p:cNvSpPr>
            <a:spLocks noGrp="1"/>
          </p:cNvSpPr>
          <p:nvPr>
            <p:ph sz="quarter" idx="20"/>
          </p:nvPr>
        </p:nvSpPr>
        <p:spPr>
          <a:xfrm>
            <a:off x="1280160" y="21185969"/>
            <a:ext cx="9061704" cy="685800"/>
          </a:xfrm>
        </p:spPr>
        <p:txBody>
          <a:bodyPr/>
          <a:lstStyle/>
          <a:p>
            <a:r>
              <a:rPr lang="en-US" sz="3500" dirty="0"/>
              <a:t>What are the Trends of New Enrollee Participants Versus Total Participants?</a:t>
            </a:r>
          </a:p>
        </p:txBody>
      </p:sp>
      <p:sp>
        <p:nvSpPr>
          <p:cNvPr id="106" name="Content Placeholder 105">
            <a:extLst>
              <a:ext uri="{FF2B5EF4-FFF2-40B4-BE49-F238E27FC236}">
                <a16:creationId xmlns:a16="http://schemas.microsoft.com/office/drawing/2014/main" id="{F1A5B905-5F22-464B-AE65-D988FDDCFBB3}"/>
              </a:ext>
            </a:extLst>
          </p:cNvPr>
          <p:cNvSpPr>
            <a:spLocks noGrp="1"/>
          </p:cNvSpPr>
          <p:nvPr>
            <p:ph sz="quarter" idx="24"/>
          </p:nvPr>
        </p:nvSpPr>
        <p:spPr>
          <a:xfrm>
            <a:off x="11550102" y="7847500"/>
            <a:ext cx="9061704" cy="685800"/>
          </a:xfrm>
        </p:spPr>
        <p:txBody>
          <a:bodyPr/>
          <a:lstStyle/>
          <a:p>
            <a:r>
              <a:rPr lang="en-US" dirty="0"/>
              <a:t>What Does This Show?</a:t>
            </a:r>
          </a:p>
        </p:txBody>
      </p:sp>
      <p:sp>
        <p:nvSpPr>
          <p:cNvPr id="107" name="Text Placeholder 106">
            <a:extLst>
              <a:ext uri="{FF2B5EF4-FFF2-40B4-BE49-F238E27FC236}">
                <a16:creationId xmlns:a16="http://schemas.microsoft.com/office/drawing/2014/main" id="{9EC68058-ADC9-D345-8AA2-6A03F0F3FC7F}"/>
              </a:ext>
            </a:extLst>
          </p:cNvPr>
          <p:cNvSpPr>
            <a:spLocks noGrp="1"/>
          </p:cNvSpPr>
          <p:nvPr>
            <p:ph type="body" sz="quarter" idx="4294967295"/>
          </p:nvPr>
        </p:nvSpPr>
        <p:spPr>
          <a:xfrm>
            <a:off x="11471201" y="8735014"/>
            <a:ext cx="9061704" cy="2895600"/>
          </a:xfrm>
        </p:spPr>
        <p:txBody>
          <a:bodyPr/>
          <a:lstStyle/>
          <a:p>
            <a:pPr marL="476250" lvl="1" indent="-457200">
              <a:buFont typeface="Arial" panose="020B0604020202020204" pitchFamily="34" charset="0"/>
              <a:buChar char="•"/>
            </a:pPr>
            <a:r>
              <a:rPr lang="en-US" sz="2800" b="0" dirty="0"/>
              <a:t>The total number of participants decreased after 2018</a:t>
            </a:r>
          </a:p>
          <a:p>
            <a:pPr marL="476250" lvl="1" indent="-457200">
              <a:buFont typeface="Arial" panose="020B0604020202020204" pitchFamily="34" charset="0"/>
              <a:buChar char="•"/>
            </a:pPr>
            <a:r>
              <a:rPr lang="en-US" sz="2800" b="0" dirty="0"/>
              <a:t>The total number of participants is slowly increasing once again, beginning in 2020</a:t>
            </a:r>
          </a:p>
          <a:p>
            <a:pPr marL="476250" lvl="1" indent="-457200">
              <a:buFont typeface="Arial" panose="020B0604020202020204" pitchFamily="34" charset="0"/>
              <a:buChar char="•"/>
            </a:pPr>
            <a:r>
              <a:rPr lang="en-US" sz="2800" b="0" dirty="0"/>
              <a:t>The program is still recovering from the Covid-19 Pandemic</a:t>
            </a:r>
          </a:p>
          <a:p>
            <a:pPr marL="476250" lvl="1" indent="-457200">
              <a:buFont typeface="Arial" panose="020B0604020202020204" pitchFamily="34" charset="0"/>
              <a:buChar char="•"/>
            </a:pPr>
            <a:r>
              <a:rPr lang="en-US" sz="2800" b="0" dirty="0"/>
              <a:t>The percentage of new enrollee participants also took a hit with the pandemic, but is recovering</a:t>
            </a:r>
          </a:p>
        </p:txBody>
      </p:sp>
      <p:sp>
        <p:nvSpPr>
          <p:cNvPr id="108" name="Content Placeholder 107">
            <a:extLst>
              <a:ext uri="{FF2B5EF4-FFF2-40B4-BE49-F238E27FC236}">
                <a16:creationId xmlns:a16="http://schemas.microsoft.com/office/drawing/2014/main" id="{4F433CC2-9919-FC4B-8912-5F8F8888CB4D}"/>
              </a:ext>
            </a:extLst>
          </p:cNvPr>
          <p:cNvSpPr>
            <a:spLocks noGrp="1"/>
          </p:cNvSpPr>
          <p:nvPr>
            <p:ph sz="quarter" idx="26"/>
          </p:nvPr>
        </p:nvSpPr>
        <p:spPr>
          <a:xfrm>
            <a:off x="22495603" y="16032514"/>
            <a:ext cx="9061704" cy="685800"/>
          </a:xfrm>
        </p:spPr>
        <p:txBody>
          <a:bodyPr/>
          <a:lstStyle/>
          <a:p>
            <a:r>
              <a:rPr lang="en-US" sz="3500" dirty="0"/>
              <a:t>New Enrollee ELLs Across the State in 2020</a:t>
            </a:r>
          </a:p>
        </p:txBody>
      </p:sp>
      <p:sp>
        <p:nvSpPr>
          <p:cNvPr id="119" name="Content Placeholder 118">
            <a:extLst>
              <a:ext uri="{FF2B5EF4-FFF2-40B4-BE49-F238E27FC236}">
                <a16:creationId xmlns:a16="http://schemas.microsoft.com/office/drawing/2014/main" id="{F9D71716-EE95-8943-A955-5D1CE8AA882C}"/>
              </a:ext>
            </a:extLst>
          </p:cNvPr>
          <p:cNvSpPr>
            <a:spLocks noGrp="1"/>
          </p:cNvSpPr>
          <p:nvPr>
            <p:ph sz="quarter" idx="37"/>
          </p:nvPr>
        </p:nvSpPr>
        <p:spPr>
          <a:xfrm>
            <a:off x="11550102" y="22745958"/>
            <a:ext cx="9061704" cy="685800"/>
          </a:xfrm>
        </p:spPr>
        <p:txBody>
          <a:bodyPr/>
          <a:lstStyle/>
          <a:p>
            <a:r>
              <a:rPr lang="en-US" dirty="0"/>
              <a:t>How Do ELL’s and Homeless Participants Compare?</a:t>
            </a:r>
          </a:p>
          <a:p>
            <a:endParaRPr lang="en-US" dirty="0"/>
          </a:p>
        </p:txBody>
      </p:sp>
      <p:sp>
        <p:nvSpPr>
          <p:cNvPr id="120" name="Content Placeholder 119">
            <a:extLst>
              <a:ext uri="{FF2B5EF4-FFF2-40B4-BE49-F238E27FC236}">
                <a16:creationId xmlns:a16="http://schemas.microsoft.com/office/drawing/2014/main" id="{F7930A3E-1AAB-D647-BD0C-692D109538FE}"/>
              </a:ext>
            </a:extLst>
          </p:cNvPr>
          <p:cNvSpPr>
            <a:spLocks noGrp="1"/>
          </p:cNvSpPr>
          <p:nvPr>
            <p:ph sz="quarter" idx="38"/>
          </p:nvPr>
        </p:nvSpPr>
        <p:spPr>
          <a:xfrm>
            <a:off x="11550102" y="23765006"/>
            <a:ext cx="9061704" cy="685800"/>
          </a:xfrm>
        </p:spPr>
        <p:txBody>
          <a:bodyPr/>
          <a:lstStyle/>
          <a:p>
            <a:r>
              <a:rPr lang="en-US" dirty="0"/>
              <a:t>New Enrollee ELLs</a:t>
            </a:r>
          </a:p>
          <a:p>
            <a:endParaRPr lang="en-US" dirty="0"/>
          </a:p>
        </p:txBody>
      </p:sp>
      <p:sp>
        <p:nvSpPr>
          <p:cNvPr id="121" name="Text Placeholder 120">
            <a:extLst>
              <a:ext uri="{FF2B5EF4-FFF2-40B4-BE49-F238E27FC236}">
                <a16:creationId xmlns:a16="http://schemas.microsoft.com/office/drawing/2014/main" id="{A75EB482-A5B6-784C-BEFE-0E2A0B2D8FA6}"/>
              </a:ext>
            </a:extLst>
          </p:cNvPr>
          <p:cNvSpPr>
            <a:spLocks noGrp="1"/>
          </p:cNvSpPr>
          <p:nvPr>
            <p:ph type="body" sz="quarter" idx="4294967295"/>
          </p:nvPr>
        </p:nvSpPr>
        <p:spPr>
          <a:xfrm>
            <a:off x="11550102" y="24395201"/>
            <a:ext cx="9061704" cy="5509282"/>
          </a:xfrm>
        </p:spPr>
        <p:txBody>
          <a:bodyPr/>
          <a:lstStyle/>
          <a:p>
            <a:pPr lvl="1"/>
            <a:r>
              <a:rPr lang="en-US" b="0" dirty="0"/>
              <a:t>Though there has been a steady incline in the number of ELLs served through CCMEP, the number of those served during 2021 and 2022 drastically declined. </a:t>
            </a:r>
          </a:p>
          <a:p>
            <a:pPr lvl="1"/>
            <a:endParaRPr lang="en-US" b="0" dirty="0"/>
          </a:p>
          <a:p>
            <a:pPr lvl="1"/>
            <a:r>
              <a:rPr lang="en-US" b="0" dirty="0"/>
              <a:t>For example, in 2020, the percent of ELL new enrollee participants served was 10.1%, compared to 2.4% in 2022. </a:t>
            </a:r>
          </a:p>
          <a:p>
            <a:pPr lvl="1"/>
            <a:r>
              <a:rPr lang="en-US" b="0" dirty="0"/>
              <a:t>While the number of new enrollee participants that are homeless has also declined, it has not been as drastic. The percentage of new enrollee homeless participants is not too far off from the highest percentage, 9.3% in 2019, compared to 6% in 2020.</a:t>
            </a:r>
          </a:p>
        </p:txBody>
      </p:sp>
      <p:sp>
        <p:nvSpPr>
          <p:cNvPr id="111" name="Content Placeholder 110">
            <a:extLst>
              <a:ext uri="{FF2B5EF4-FFF2-40B4-BE49-F238E27FC236}">
                <a16:creationId xmlns:a16="http://schemas.microsoft.com/office/drawing/2014/main" id="{AFD89EBE-AF13-B94E-8A0B-17F5B36E100B}"/>
              </a:ext>
            </a:extLst>
          </p:cNvPr>
          <p:cNvSpPr>
            <a:spLocks noGrp="1"/>
          </p:cNvSpPr>
          <p:nvPr>
            <p:ph sz="quarter" idx="29"/>
          </p:nvPr>
        </p:nvSpPr>
        <p:spPr>
          <a:xfrm>
            <a:off x="11569680" y="11800739"/>
            <a:ext cx="9061704" cy="685800"/>
          </a:xfrm>
        </p:spPr>
        <p:txBody>
          <a:bodyPr/>
          <a:lstStyle/>
          <a:p>
            <a:r>
              <a:rPr lang="en-US" dirty="0"/>
              <a:t>Examining Specific Populations of New Enrollees</a:t>
            </a:r>
          </a:p>
        </p:txBody>
      </p:sp>
      <p:sp>
        <p:nvSpPr>
          <p:cNvPr id="113" name="Text Placeholder 112">
            <a:extLst>
              <a:ext uri="{FF2B5EF4-FFF2-40B4-BE49-F238E27FC236}">
                <a16:creationId xmlns:a16="http://schemas.microsoft.com/office/drawing/2014/main" id="{04C74EEE-8C5A-6D42-A557-2120B1240154}"/>
              </a:ext>
            </a:extLst>
          </p:cNvPr>
          <p:cNvSpPr>
            <a:spLocks noGrp="1"/>
          </p:cNvSpPr>
          <p:nvPr>
            <p:ph type="body" sz="quarter" idx="4294967295"/>
          </p:nvPr>
        </p:nvSpPr>
        <p:spPr>
          <a:xfrm>
            <a:off x="22551662" y="17256831"/>
            <a:ext cx="9061704" cy="3446728"/>
          </a:xfrm>
        </p:spPr>
        <p:txBody>
          <a:bodyPr/>
          <a:lstStyle/>
          <a:p>
            <a:pPr lvl="1"/>
            <a:r>
              <a:rPr lang="en-US" sz="2800" b="0" dirty="0"/>
              <a:t>In 2020 there were 1,349 new enrollees ELLs spread out across the state. The county in 2020 with the most new enrollee ELL participants was Coshocton County with 47.92% or 23 of new enrollee participants being ELLs. The volume is based on the percentage of ELL new enrollees compared to total new enrollees per county. </a:t>
            </a:r>
          </a:p>
          <a:p>
            <a:pPr lvl="1"/>
            <a:endParaRPr lang="en-US" sz="2800" b="0" dirty="0"/>
          </a:p>
          <a:p>
            <a:pPr lvl="1"/>
            <a:r>
              <a:rPr lang="en-US" sz="2800" b="0" dirty="0"/>
              <a:t>2020 was the year with the most ELL new enrollee participants.</a:t>
            </a:r>
          </a:p>
        </p:txBody>
      </p:sp>
      <p:sp>
        <p:nvSpPr>
          <p:cNvPr id="116" name="Content Placeholder 115">
            <a:extLst>
              <a:ext uri="{FF2B5EF4-FFF2-40B4-BE49-F238E27FC236}">
                <a16:creationId xmlns:a16="http://schemas.microsoft.com/office/drawing/2014/main" id="{3AB90535-4EAD-504A-BAF5-A1798B9E0B9E}"/>
              </a:ext>
            </a:extLst>
          </p:cNvPr>
          <p:cNvSpPr>
            <a:spLocks noGrp="1"/>
          </p:cNvSpPr>
          <p:nvPr>
            <p:ph sz="quarter" idx="34"/>
          </p:nvPr>
        </p:nvSpPr>
        <p:spPr>
          <a:xfrm>
            <a:off x="22501699" y="7109855"/>
            <a:ext cx="9061704" cy="685800"/>
          </a:xfrm>
        </p:spPr>
        <p:txBody>
          <a:bodyPr/>
          <a:lstStyle/>
          <a:p>
            <a:r>
              <a:rPr lang="en-US" sz="3500" dirty="0"/>
              <a:t>How do ELLs Present Across the State in 2020?</a:t>
            </a:r>
          </a:p>
        </p:txBody>
      </p:sp>
      <p:sp>
        <p:nvSpPr>
          <p:cNvPr id="126" name="Content Placeholder 125">
            <a:extLst>
              <a:ext uri="{FF2B5EF4-FFF2-40B4-BE49-F238E27FC236}">
                <a16:creationId xmlns:a16="http://schemas.microsoft.com/office/drawing/2014/main" id="{3FEF4CD8-DF86-E04C-A079-8B9F120E5830}"/>
              </a:ext>
            </a:extLst>
          </p:cNvPr>
          <p:cNvSpPr>
            <a:spLocks noGrp="1"/>
          </p:cNvSpPr>
          <p:nvPr>
            <p:ph sz="quarter" idx="44"/>
          </p:nvPr>
        </p:nvSpPr>
        <p:spPr>
          <a:xfrm>
            <a:off x="32696029" y="7086199"/>
            <a:ext cx="9061704" cy="685800"/>
          </a:xfrm>
        </p:spPr>
        <p:txBody>
          <a:bodyPr/>
          <a:lstStyle/>
          <a:p>
            <a:r>
              <a:rPr lang="en-US" dirty="0"/>
              <a:t>New ELLs Across the State in 2022</a:t>
            </a:r>
          </a:p>
        </p:txBody>
      </p:sp>
      <p:sp>
        <p:nvSpPr>
          <p:cNvPr id="127" name="Content Placeholder 126">
            <a:extLst>
              <a:ext uri="{FF2B5EF4-FFF2-40B4-BE49-F238E27FC236}">
                <a16:creationId xmlns:a16="http://schemas.microsoft.com/office/drawing/2014/main" id="{AB6EA688-52FB-724F-ABB6-ED991B52B0DE}"/>
              </a:ext>
            </a:extLst>
          </p:cNvPr>
          <p:cNvSpPr>
            <a:spLocks noGrp="1"/>
          </p:cNvSpPr>
          <p:nvPr>
            <p:ph sz="quarter" idx="45"/>
          </p:nvPr>
        </p:nvSpPr>
        <p:spPr>
          <a:xfrm>
            <a:off x="32687997" y="8041952"/>
            <a:ext cx="9061704" cy="685800"/>
          </a:xfrm>
        </p:spPr>
        <p:txBody>
          <a:bodyPr/>
          <a:lstStyle/>
          <a:p>
            <a:r>
              <a:rPr lang="en-US" dirty="0"/>
              <a:t>Statewide New Enrollee ELLs in 2022</a:t>
            </a:r>
          </a:p>
        </p:txBody>
      </p:sp>
      <p:sp>
        <p:nvSpPr>
          <p:cNvPr id="128" name="Text Placeholder 127">
            <a:extLst>
              <a:ext uri="{FF2B5EF4-FFF2-40B4-BE49-F238E27FC236}">
                <a16:creationId xmlns:a16="http://schemas.microsoft.com/office/drawing/2014/main" id="{3C20AB15-053F-A64F-8568-414A308DFE9B}"/>
              </a:ext>
            </a:extLst>
          </p:cNvPr>
          <p:cNvSpPr>
            <a:spLocks noGrp="1"/>
          </p:cNvSpPr>
          <p:nvPr>
            <p:ph type="body" sz="quarter" idx="4294967295"/>
          </p:nvPr>
        </p:nvSpPr>
        <p:spPr>
          <a:xfrm>
            <a:off x="32687997" y="8774662"/>
            <a:ext cx="9061704" cy="3531060"/>
          </a:xfrm>
        </p:spPr>
        <p:txBody>
          <a:bodyPr/>
          <a:lstStyle/>
          <a:p>
            <a:pPr lvl="1"/>
            <a:r>
              <a:rPr lang="en-US" sz="3200" b="0" dirty="0"/>
              <a:t>In 2022, there were only 185 new enrollee participants that were ELLs. The county with the highest percentage of new enrollee participants that were ELLs was Fulton county, at 33.3% or 4 participants. While this is a small number of participants, comparatively there were only a total 12 new enrollee participants in Fulton County. In the state of Ohio there was a small number of new enrollee ELL participants compared to previous years.</a:t>
            </a:r>
          </a:p>
        </p:txBody>
      </p:sp>
      <p:sp>
        <p:nvSpPr>
          <p:cNvPr id="123" name="Content Placeholder 122">
            <a:extLst>
              <a:ext uri="{FF2B5EF4-FFF2-40B4-BE49-F238E27FC236}">
                <a16:creationId xmlns:a16="http://schemas.microsoft.com/office/drawing/2014/main" id="{ED4C82E3-C9C6-584E-9E7B-0102B1B8540C}"/>
              </a:ext>
            </a:extLst>
          </p:cNvPr>
          <p:cNvSpPr>
            <a:spLocks noGrp="1"/>
          </p:cNvSpPr>
          <p:nvPr>
            <p:ph sz="quarter" idx="41"/>
          </p:nvPr>
        </p:nvSpPr>
        <p:spPr>
          <a:xfrm>
            <a:off x="22501699" y="21019369"/>
            <a:ext cx="9061704" cy="685800"/>
          </a:xfrm>
        </p:spPr>
        <p:txBody>
          <a:bodyPr/>
          <a:lstStyle/>
          <a:p>
            <a:r>
              <a:rPr lang="en-US" sz="3500" dirty="0"/>
              <a:t>How do ELLs Present Across the State in 2022? </a:t>
            </a:r>
          </a:p>
        </p:txBody>
      </p:sp>
      <p:sp>
        <p:nvSpPr>
          <p:cNvPr id="129" name="Content Placeholder 128">
            <a:extLst>
              <a:ext uri="{FF2B5EF4-FFF2-40B4-BE49-F238E27FC236}">
                <a16:creationId xmlns:a16="http://schemas.microsoft.com/office/drawing/2014/main" id="{D9842346-F861-B64C-8D61-33C51A39515F}"/>
              </a:ext>
            </a:extLst>
          </p:cNvPr>
          <p:cNvSpPr>
            <a:spLocks noGrp="1"/>
          </p:cNvSpPr>
          <p:nvPr>
            <p:ph sz="quarter" idx="47"/>
          </p:nvPr>
        </p:nvSpPr>
        <p:spPr>
          <a:xfrm>
            <a:off x="32696029" y="13101440"/>
            <a:ext cx="9061704" cy="685800"/>
          </a:xfrm>
        </p:spPr>
        <p:txBody>
          <a:bodyPr/>
          <a:lstStyle/>
          <a:p>
            <a:r>
              <a:rPr lang="en-US" dirty="0"/>
              <a:t>Conclusion</a:t>
            </a:r>
          </a:p>
        </p:txBody>
      </p:sp>
      <p:sp>
        <p:nvSpPr>
          <p:cNvPr id="130" name="Text Placeholder 129">
            <a:extLst>
              <a:ext uri="{FF2B5EF4-FFF2-40B4-BE49-F238E27FC236}">
                <a16:creationId xmlns:a16="http://schemas.microsoft.com/office/drawing/2014/main" id="{CEE49DE0-1E78-8643-B2C1-AECC74F5CE25}"/>
              </a:ext>
            </a:extLst>
          </p:cNvPr>
          <p:cNvSpPr>
            <a:spLocks noGrp="1"/>
          </p:cNvSpPr>
          <p:nvPr>
            <p:ph type="body" sz="quarter" idx="4294967295"/>
          </p:nvPr>
        </p:nvSpPr>
        <p:spPr>
          <a:xfrm>
            <a:off x="32722571" y="13709762"/>
            <a:ext cx="9061704" cy="4717771"/>
          </a:xfrm>
        </p:spPr>
        <p:txBody>
          <a:bodyPr/>
          <a:lstStyle/>
          <a:p>
            <a:pPr lvl="1"/>
            <a:r>
              <a:rPr lang="en-US" sz="3200" b="0" dirty="0"/>
              <a:t>The CCMEP program is working towards increasing enrollment which declined during COVID-19. ELLs are a subpopulation of a larger program. With less new enrollee participants, CCMEP is expected to serve fewer members of this subpopulation.</a:t>
            </a:r>
          </a:p>
          <a:p>
            <a:pPr lvl="1"/>
            <a:endParaRPr lang="en-US" sz="3200" b="0" dirty="0"/>
          </a:p>
          <a:p>
            <a:pPr lvl="1"/>
            <a:r>
              <a:rPr lang="en-US" sz="3200" b="0" dirty="0"/>
              <a:t>In the end, it is up to the counties to recruit new enrollees and if they choose to focus on a specific group of participants. </a:t>
            </a:r>
          </a:p>
        </p:txBody>
      </p:sp>
      <p:sp>
        <p:nvSpPr>
          <p:cNvPr id="131" name="Content Placeholder 130">
            <a:extLst>
              <a:ext uri="{FF2B5EF4-FFF2-40B4-BE49-F238E27FC236}">
                <a16:creationId xmlns:a16="http://schemas.microsoft.com/office/drawing/2014/main" id="{EAFCABAE-B903-7448-AF32-DC55AD37585A}"/>
              </a:ext>
            </a:extLst>
          </p:cNvPr>
          <p:cNvSpPr>
            <a:spLocks noGrp="1"/>
          </p:cNvSpPr>
          <p:nvPr>
            <p:ph sz="quarter" idx="49"/>
          </p:nvPr>
        </p:nvSpPr>
        <p:spPr>
          <a:xfrm>
            <a:off x="32687997" y="18244467"/>
            <a:ext cx="9061704" cy="685800"/>
          </a:xfrm>
        </p:spPr>
        <p:txBody>
          <a:bodyPr/>
          <a:lstStyle/>
          <a:p>
            <a:r>
              <a:rPr lang="en-US" dirty="0"/>
              <a:t>Bibliography</a:t>
            </a:r>
          </a:p>
        </p:txBody>
      </p:sp>
      <p:sp>
        <p:nvSpPr>
          <p:cNvPr id="132" name="Text Placeholder 131">
            <a:extLst>
              <a:ext uri="{FF2B5EF4-FFF2-40B4-BE49-F238E27FC236}">
                <a16:creationId xmlns:a16="http://schemas.microsoft.com/office/drawing/2014/main" id="{22CEC55F-EB49-664C-AFF4-D0259F9FC2D6}"/>
              </a:ext>
            </a:extLst>
          </p:cNvPr>
          <p:cNvSpPr>
            <a:spLocks noGrp="1"/>
          </p:cNvSpPr>
          <p:nvPr>
            <p:ph type="body" sz="quarter" idx="4294967295"/>
          </p:nvPr>
        </p:nvSpPr>
        <p:spPr>
          <a:xfrm>
            <a:off x="32675805" y="18915025"/>
            <a:ext cx="9061128" cy="3752846"/>
          </a:xfrm>
        </p:spPr>
        <p:txBody>
          <a:bodyPr/>
          <a:lstStyle/>
          <a:p>
            <a:pPr lvl="3"/>
            <a:r>
              <a:rPr lang="en-US" sz="2000" b="0" i="1" dirty="0">
                <a:effectLst/>
                <a:latin typeface="Arial" panose="020B0604020202020204" pitchFamily="34" charset="0"/>
                <a:cs typeface="Arial" panose="020B0604020202020204" pitchFamily="34" charset="0"/>
              </a:rPr>
              <a:t>Unemployed Workers</a:t>
            </a:r>
            <a:r>
              <a:rPr lang="en-US" sz="2000" b="0" dirty="0">
                <a:effectLst/>
                <a:latin typeface="Arial" panose="020B0604020202020204" pitchFamily="34" charset="0"/>
                <a:cs typeface="Arial" panose="020B0604020202020204" pitchFamily="34" charset="0"/>
              </a:rPr>
              <a:t>. JFS - Ohio Unemployment Compensation - Unemployed Workers. (n.d.). https://unemployment.cmt.ohio.gov/cmtview/loginc.jsp </a:t>
            </a:r>
          </a:p>
          <a:p>
            <a:pPr lvl="3"/>
            <a:r>
              <a:rPr lang="en-US" sz="2000" b="0" dirty="0">
                <a:effectLst/>
                <a:latin typeface="Arial" panose="020B0604020202020204" pitchFamily="34" charset="0"/>
                <a:cs typeface="Arial" panose="020B0604020202020204" pitchFamily="34" charset="0"/>
              </a:rPr>
              <a:t>Ohio Department of Job and Family Services. (n.d.-b). https://jfs.ohio.gov/owd/CCMEP/docs/CCMEPARIESGuide.pdf </a:t>
            </a:r>
          </a:p>
          <a:p>
            <a:pPr lvl="3"/>
            <a:r>
              <a:rPr lang="en-US" sz="2000" b="0" dirty="0" err="1">
                <a:effectLst/>
                <a:latin typeface="Arial" panose="020B0604020202020204" pitchFamily="34" charset="0"/>
                <a:cs typeface="Arial" panose="020B0604020202020204" pitchFamily="34" charset="0"/>
              </a:rPr>
              <a:t>Batalova</a:t>
            </a:r>
            <a:r>
              <a:rPr lang="en-US" sz="2000" b="0" dirty="0">
                <a:effectLst/>
                <a:latin typeface="Arial" panose="020B0604020202020204" pitchFamily="34" charset="0"/>
                <a:cs typeface="Arial" panose="020B0604020202020204" pitchFamily="34" charset="0"/>
              </a:rPr>
              <a:t>, J. B. J. (2024, April 4). </a:t>
            </a:r>
            <a:r>
              <a:rPr lang="en-US" sz="2000" b="0" i="1" dirty="0">
                <a:effectLst/>
                <a:latin typeface="Arial" panose="020B0604020202020204" pitchFamily="34" charset="0"/>
                <a:cs typeface="Arial" panose="020B0604020202020204" pitchFamily="34" charset="0"/>
              </a:rPr>
              <a:t>Frequently requested statistics on immigrants and immigration in the United States</a:t>
            </a:r>
            <a:r>
              <a:rPr lang="en-US" sz="2000" b="0" dirty="0">
                <a:effectLst/>
                <a:latin typeface="Arial" panose="020B0604020202020204" pitchFamily="34" charset="0"/>
                <a:cs typeface="Arial" panose="020B0604020202020204" pitchFamily="34" charset="0"/>
              </a:rPr>
              <a:t>. migrationpolicy.org. https://www.migrationpolicy.org/article/frequently-requested-statistics-immigrants-and-immigration-united-states-2024#:~:text=Between%202021%20and%202022%2C%20the,out%20of%20nearly%201.4%20million). </a:t>
            </a:r>
            <a:endParaRPr lang="en-US" sz="2000" b="0" i="0" dirty="0">
              <a:solidFill>
                <a:srgbClr val="222222"/>
              </a:solidFill>
              <a:effectLst/>
              <a:latin typeface="Arial" panose="020B0604020202020204" pitchFamily="34" charset="0"/>
              <a:cs typeface="Arial" panose="020B0604020202020204" pitchFamily="34" charset="0"/>
            </a:endParaRPr>
          </a:p>
          <a:p>
            <a:pPr lvl="3"/>
            <a:r>
              <a:rPr lang="en-US" sz="2000" b="0" i="0" dirty="0">
                <a:solidFill>
                  <a:srgbClr val="222222"/>
                </a:solidFill>
                <a:effectLst/>
                <a:latin typeface="Arial" panose="020B0604020202020204" pitchFamily="34" charset="0"/>
                <a:cs typeface="Arial" panose="020B0604020202020204" pitchFamily="34" charset="0"/>
              </a:rPr>
              <a:t>Camarota, S. A., &amp; Zeigler, K. (2017). US immigrant population hit record 43.7 million in 2016.</a:t>
            </a:r>
          </a:p>
        </p:txBody>
      </p:sp>
      <p:sp>
        <p:nvSpPr>
          <p:cNvPr id="133" name="Content Placeholder 132">
            <a:extLst>
              <a:ext uri="{FF2B5EF4-FFF2-40B4-BE49-F238E27FC236}">
                <a16:creationId xmlns:a16="http://schemas.microsoft.com/office/drawing/2014/main" id="{6D9000AB-6495-C543-B27B-29F61521D62B}"/>
              </a:ext>
            </a:extLst>
          </p:cNvPr>
          <p:cNvSpPr>
            <a:spLocks noGrp="1"/>
          </p:cNvSpPr>
          <p:nvPr>
            <p:ph sz="quarter" idx="51"/>
          </p:nvPr>
        </p:nvSpPr>
        <p:spPr>
          <a:xfrm>
            <a:off x="32675229" y="22812463"/>
            <a:ext cx="9061704" cy="685800"/>
          </a:xfrm>
        </p:spPr>
        <p:txBody>
          <a:bodyPr/>
          <a:lstStyle/>
          <a:p>
            <a:r>
              <a:rPr lang="en-US" dirty="0"/>
              <a:t>Acknowledgements</a:t>
            </a:r>
          </a:p>
        </p:txBody>
      </p:sp>
      <p:sp>
        <p:nvSpPr>
          <p:cNvPr id="134" name="Text Placeholder 133">
            <a:extLst>
              <a:ext uri="{FF2B5EF4-FFF2-40B4-BE49-F238E27FC236}">
                <a16:creationId xmlns:a16="http://schemas.microsoft.com/office/drawing/2014/main" id="{4576FB14-C503-914C-8A72-FC6D6ADCF748}"/>
              </a:ext>
            </a:extLst>
          </p:cNvPr>
          <p:cNvSpPr>
            <a:spLocks noGrp="1"/>
          </p:cNvSpPr>
          <p:nvPr>
            <p:ph type="body" sz="quarter" idx="52"/>
          </p:nvPr>
        </p:nvSpPr>
        <p:spPr>
          <a:xfrm>
            <a:off x="32655333" y="23765006"/>
            <a:ext cx="9061128" cy="1080408"/>
          </a:xfrm>
        </p:spPr>
        <p:txBody>
          <a:bodyPr/>
          <a:lstStyle/>
          <a:p>
            <a:pPr lvl="3"/>
            <a:r>
              <a:rPr lang="en-US" sz="3200" b="0" dirty="0"/>
              <a:t>I would like to thank Theresa Groth-Joynt and Gerrie Cotter for allowing me to work on such a great project and being supportive mentors! A special thank you to Joshua Hawley, </a:t>
            </a:r>
            <a:r>
              <a:rPr lang="en-US" sz="3200" b="0" dirty="0" err="1"/>
              <a:t>Ceanna</a:t>
            </a:r>
            <a:r>
              <a:rPr lang="en-US" sz="3200" b="0" dirty="0"/>
              <a:t> </a:t>
            </a:r>
            <a:r>
              <a:rPr lang="en-US" sz="3200" b="0" dirty="0" err="1"/>
              <a:t>Burnheimer</a:t>
            </a:r>
            <a:r>
              <a:rPr lang="en-US" sz="3200" b="0" dirty="0"/>
              <a:t>, and </a:t>
            </a:r>
            <a:r>
              <a:rPr lang="en-US" sz="3200" b="0" dirty="0" err="1"/>
              <a:t>Xiangyu</a:t>
            </a:r>
            <a:r>
              <a:rPr lang="en-US" sz="3200" b="0" dirty="0"/>
              <a:t> Ren for providing guidance and advising me on this project! Thanks to my fellow interns</a:t>
            </a:r>
            <a:r>
              <a:rPr lang="en-US" sz="3200" b="0"/>
              <a:t>, Sam and Ella!</a:t>
            </a:r>
            <a:endParaRPr lang="en-US" sz="3200" b="0" dirty="0"/>
          </a:p>
        </p:txBody>
      </p:sp>
      <p:sp>
        <p:nvSpPr>
          <p:cNvPr id="136" name="Text Placeholder 135">
            <a:extLst>
              <a:ext uri="{FF2B5EF4-FFF2-40B4-BE49-F238E27FC236}">
                <a16:creationId xmlns:a16="http://schemas.microsoft.com/office/drawing/2014/main" id="{FAD421B6-FC18-BF4B-99B4-9313574877B2}"/>
              </a:ext>
            </a:extLst>
          </p:cNvPr>
          <p:cNvSpPr>
            <a:spLocks noGrp="1"/>
          </p:cNvSpPr>
          <p:nvPr>
            <p:ph type="body" sz="quarter" idx="54"/>
          </p:nvPr>
        </p:nvSpPr>
        <p:spPr>
          <a:xfrm>
            <a:off x="1295400" y="1905000"/>
            <a:ext cx="34518600" cy="1066800"/>
          </a:xfrm>
        </p:spPr>
        <p:txBody>
          <a:bodyPr/>
          <a:lstStyle/>
          <a:p>
            <a:r>
              <a:rPr lang="en-US" sz="6000" b="1" dirty="0">
                <a:solidFill>
                  <a:srgbClr val="BA0C2F"/>
                </a:solidFill>
                <a:latin typeface="Buckeye Sans" pitchFamily="2" charset="77"/>
              </a:rPr>
              <a:t>Ohio Education and Research Center, Ohio Department of Jobs and Family Services</a:t>
            </a:r>
          </a:p>
        </p:txBody>
      </p:sp>
      <p:sp>
        <p:nvSpPr>
          <p:cNvPr id="92" name="Title 91">
            <a:extLst>
              <a:ext uri="{FF2B5EF4-FFF2-40B4-BE49-F238E27FC236}">
                <a16:creationId xmlns:a16="http://schemas.microsoft.com/office/drawing/2014/main" id="{1E8F44AF-5FD2-8541-A31B-1DB3C94949E1}"/>
              </a:ext>
            </a:extLst>
          </p:cNvPr>
          <p:cNvSpPr>
            <a:spLocks noGrp="1"/>
          </p:cNvSpPr>
          <p:nvPr>
            <p:ph type="title"/>
          </p:nvPr>
        </p:nvSpPr>
        <p:spPr>
          <a:xfrm>
            <a:off x="1295400" y="3352800"/>
            <a:ext cx="41757600" cy="1387475"/>
          </a:xfrm>
        </p:spPr>
        <p:txBody>
          <a:bodyPr/>
          <a:lstStyle/>
          <a:p>
            <a:r>
              <a:rPr lang="en-US" sz="12000" dirty="0"/>
              <a:t>Comprehensive Case Management &amp; Employment Program</a:t>
            </a:r>
          </a:p>
        </p:txBody>
      </p:sp>
      <p:pic>
        <p:nvPicPr>
          <p:cNvPr id="49" name="Content Placeholder 2">
            <a:extLst>
              <a:ext uri="{FF2B5EF4-FFF2-40B4-BE49-F238E27FC236}">
                <a16:creationId xmlns:a16="http://schemas.microsoft.com/office/drawing/2014/main" id="{A67BE6B4-227F-634E-2D61-97BC54148C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5486" y="30867926"/>
            <a:ext cx="9662714" cy="1555038"/>
          </a:xfrm>
          <a:prstGeom prst="rect">
            <a:avLst/>
          </a:prstGeom>
        </p:spPr>
      </p:pic>
      <p:sp>
        <p:nvSpPr>
          <p:cNvPr id="2" name="Content Placeholder 119">
            <a:extLst>
              <a:ext uri="{FF2B5EF4-FFF2-40B4-BE49-F238E27FC236}">
                <a16:creationId xmlns:a16="http://schemas.microsoft.com/office/drawing/2014/main" id="{217412B8-CE9B-7CA2-74FA-6FE3EC823742}"/>
              </a:ext>
            </a:extLst>
          </p:cNvPr>
          <p:cNvSpPr txBox="1">
            <a:spLocks/>
          </p:cNvSpPr>
          <p:nvPr/>
        </p:nvSpPr>
        <p:spPr>
          <a:xfrm>
            <a:off x="22495603" y="16837187"/>
            <a:ext cx="9061704"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700" b="1" i="0" kern="1200">
                <a:solidFill>
                  <a:srgbClr val="3F4443"/>
                </a:solidFill>
                <a:latin typeface="Buckeye Serif" panose="00000500000000000000" pitchFamily="50" charset="0"/>
                <a:ea typeface="Buckeye Serif" panose="00000500000000000000" pitchFamily="50"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Statewide New Enrollee ELLs in 2020</a:t>
            </a:r>
          </a:p>
        </p:txBody>
      </p:sp>
      <p:pic>
        <p:nvPicPr>
          <p:cNvPr id="7" name="Content Placeholder 6">
            <a:extLst>
              <a:ext uri="{FF2B5EF4-FFF2-40B4-BE49-F238E27FC236}">
                <a16:creationId xmlns:a16="http://schemas.microsoft.com/office/drawing/2014/main" id="{0B89C24C-3294-79DA-F3B1-CC5A05E63C0A}"/>
              </a:ext>
            </a:extLst>
          </p:cNvPr>
          <p:cNvPicPr>
            <a:picLocks noGrp="1" noChangeAspect="1"/>
          </p:cNvPicPr>
          <p:nvPr>
            <p:ph sz="quarter" idx="27"/>
          </p:nvPr>
        </p:nvPicPr>
        <p:blipFill>
          <a:blip r:embed="rId4">
            <a:extLst>
              <a:ext uri="{28A0092B-C50C-407E-A947-70E740481C1C}">
                <a14:useLocalDpi xmlns:a14="http://schemas.microsoft.com/office/drawing/2010/main" val="0"/>
              </a:ext>
            </a:extLst>
          </a:blip>
          <a:stretch>
            <a:fillRect/>
          </a:stretch>
        </p:blipFill>
        <p:spPr>
          <a:xfrm>
            <a:off x="762000" y="22486887"/>
            <a:ext cx="10173143" cy="5426581"/>
          </a:xfrm>
        </p:spPr>
      </p:pic>
      <p:pic>
        <p:nvPicPr>
          <p:cNvPr id="10" name="Picture 9">
            <a:extLst>
              <a:ext uri="{FF2B5EF4-FFF2-40B4-BE49-F238E27FC236}">
                <a16:creationId xmlns:a16="http://schemas.microsoft.com/office/drawing/2014/main" id="{DAA63690-7D59-99D0-4CAB-713B5CBA604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594794" y="7819943"/>
            <a:ext cx="7130157" cy="7621341"/>
          </a:xfrm>
          <a:prstGeom prst="rect">
            <a:avLst/>
          </a:prstGeom>
        </p:spPr>
      </p:pic>
      <p:pic>
        <p:nvPicPr>
          <p:cNvPr id="23" name="Content Placeholder 22">
            <a:extLst>
              <a:ext uri="{FF2B5EF4-FFF2-40B4-BE49-F238E27FC236}">
                <a16:creationId xmlns:a16="http://schemas.microsoft.com/office/drawing/2014/main" id="{66B93F6A-FAA9-78D3-3266-949F4839B4FF}"/>
              </a:ext>
            </a:extLst>
          </p:cNvPr>
          <p:cNvPicPr>
            <a:picLocks noGrp="1" noChangeAspect="1"/>
          </p:cNvPicPr>
          <p:nvPr>
            <p:ph sz="quarter" idx="30"/>
          </p:nvPr>
        </p:nvPicPr>
        <p:blipFill>
          <a:blip r:embed="rId6">
            <a:extLst>
              <a:ext uri="{28A0092B-C50C-407E-A947-70E740481C1C}">
                <a14:useLocalDpi xmlns:a14="http://schemas.microsoft.com/office/drawing/2010/main" val="0"/>
              </a:ext>
            </a:extLst>
          </a:blip>
          <a:stretch>
            <a:fillRect/>
          </a:stretch>
        </p:blipFill>
        <p:spPr>
          <a:xfrm>
            <a:off x="11633694" y="14724776"/>
            <a:ext cx="9662714" cy="7730180"/>
          </a:xfrm>
        </p:spPr>
      </p:pic>
      <p:pic>
        <p:nvPicPr>
          <p:cNvPr id="25" name="Picture 24">
            <a:extLst>
              <a:ext uri="{FF2B5EF4-FFF2-40B4-BE49-F238E27FC236}">
                <a16:creationId xmlns:a16="http://schemas.microsoft.com/office/drawing/2014/main" id="{D5376829-D0DC-0F38-9F8B-F68FCD37677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36335" y="21667838"/>
            <a:ext cx="7978300" cy="8007821"/>
          </a:xfrm>
          <a:prstGeom prst="rect">
            <a:avLst/>
          </a:prstGeom>
        </p:spPr>
      </p:pic>
      <p:sp>
        <p:nvSpPr>
          <p:cNvPr id="28" name="Text Placeholder 133">
            <a:extLst>
              <a:ext uri="{FF2B5EF4-FFF2-40B4-BE49-F238E27FC236}">
                <a16:creationId xmlns:a16="http://schemas.microsoft.com/office/drawing/2014/main" id="{59458ABC-B723-17BB-14C0-7752708A6D9A}"/>
              </a:ext>
            </a:extLst>
          </p:cNvPr>
          <p:cNvSpPr txBox="1">
            <a:spLocks/>
          </p:cNvSpPr>
          <p:nvPr/>
        </p:nvSpPr>
        <p:spPr>
          <a:xfrm>
            <a:off x="32642565" y="27058024"/>
            <a:ext cx="9061128" cy="1080408"/>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2700" b="0" i="0" kern="1200">
                <a:solidFill>
                  <a:srgbClr val="212325"/>
                </a:solidFill>
                <a:latin typeface="Buckeye Serif" pitchFamily="2"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ans SemiBold" pitchFamily="2" charset="77"/>
                <a:ea typeface="Buckeye Serif" pitchFamily="2"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itchFamily="2" charset="0"/>
                <a:ea typeface="Buckeye Serif" pitchFamily="2"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19050" indent="0" algn="l" defTabSz="914400" rtl="0" eaLnBrk="1" latinLnBrk="0" hangingPunct="1">
              <a:lnSpc>
                <a:spcPct val="90000"/>
              </a:lnSpc>
              <a:spcBef>
                <a:spcPts val="500"/>
              </a:spcBef>
              <a:buClr>
                <a:srgbClr val="BA0C2F"/>
              </a:buClr>
              <a:buFont typeface="Arial" panose="020B0604020202020204" pitchFamily="34" charset="0"/>
              <a:buNone/>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3"/>
            <a:r>
              <a:rPr lang="en-US" sz="3000" b="0" dirty="0"/>
              <a:t>All data has been provided by ODJFS. The data from pre-2016 through 2022 was provided by ICF through ODJFS and ODJFS provided raw data from 2022.</a:t>
            </a:r>
          </a:p>
        </p:txBody>
      </p:sp>
      <p:sp>
        <p:nvSpPr>
          <p:cNvPr id="29" name="Content Placeholder 132">
            <a:extLst>
              <a:ext uri="{FF2B5EF4-FFF2-40B4-BE49-F238E27FC236}">
                <a16:creationId xmlns:a16="http://schemas.microsoft.com/office/drawing/2014/main" id="{47FD325B-0DD7-4E1C-97B0-02F380B8AD4C}"/>
              </a:ext>
            </a:extLst>
          </p:cNvPr>
          <p:cNvSpPr txBox="1">
            <a:spLocks/>
          </p:cNvSpPr>
          <p:nvPr/>
        </p:nvSpPr>
        <p:spPr>
          <a:xfrm>
            <a:off x="32654757" y="26372224"/>
            <a:ext cx="9061704" cy="68580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3500" b="0" i="0" kern="1200">
                <a:solidFill>
                  <a:srgbClr val="BA0C2F"/>
                </a:solidFill>
                <a:latin typeface="Buckeye Sans" panose="00000500000000000000" pitchFamily="50" charset="0"/>
                <a:ea typeface="Buckeye Serif" pitchFamily="2" charset="0"/>
                <a:cs typeface="+mn-cs"/>
              </a:defRPr>
            </a:lvl1pPr>
            <a:lvl2pPr marL="19050" indent="0" algn="l" defTabSz="914400" rtl="0" eaLnBrk="1" latinLnBrk="0" hangingPunct="1">
              <a:lnSpc>
                <a:spcPct val="90000"/>
              </a:lnSpc>
              <a:spcBef>
                <a:spcPts val="500"/>
              </a:spcBef>
              <a:buFont typeface="Arial" panose="020B0604020202020204" pitchFamily="34" charset="0"/>
              <a:buNone/>
              <a:tabLst/>
              <a:defRPr sz="2700" b="1" i="0" kern="1200">
                <a:solidFill>
                  <a:schemeClr val="tx1"/>
                </a:solidFill>
                <a:latin typeface="Buckeye Serif" panose="00000500000000000000" pitchFamily="50" charset="0"/>
                <a:ea typeface="Buckeye Serif" panose="00000500000000000000" pitchFamily="50" charset="0"/>
                <a:cs typeface="+mn-cs"/>
              </a:defRPr>
            </a:lvl2pPr>
            <a:lvl3pPr marL="19050" indent="0" algn="l" defTabSz="914400" rtl="0" eaLnBrk="1" latinLnBrk="0" hangingPunct="1">
              <a:lnSpc>
                <a:spcPct val="90000"/>
              </a:lnSpc>
              <a:spcBef>
                <a:spcPts val="500"/>
              </a:spcBef>
              <a:buFont typeface="Arial" panose="020B0604020202020204" pitchFamily="34" charset="0"/>
              <a:buNone/>
              <a:tabLst/>
              <a:defRPr sz="2700" b="0" i="0" kern="1200">
                <a:solidFill>
                  <a:schemeClr val="tx1"/>
                </a:solidFill>
                <a:latin typeface="Buckeye Serif" panose="00000500000000000000" pitchFamily="50" charset="0"/>
                <a:ea typeface="Buckeye Serif" panose="00000500000000000000" pitchFamily="50" charset="0"/>
                <a:cs typeface="+mn-cs"/>
              </a:defRPr>
            </a:lvl3pPr>
            <a:lvl4pPr marL="19050" indent="0" algn="l" defTabSz="914400" rtl="0" eaLnBrk="1" latinLnBrk="0" hangingPunct="1">
              <a:lnSpc>
                <a:spcPct val="90000"/>
              </a:lnSpc>
              <a:spcBef>
                <a:spcPts val="500"/>
              </a:spcBef>
              <a:buFont typeface="Arial" panose="020B0604020202020204" pitchFamily="34" charset="0"/>
              <a:buNone/>
              <a:tabLst/>
              <a:defRPr sz="2400" b="1" i="0" kern="1200">
                <a:solidFill>
                  <a:schemeClr val="tx1"/>
                </a:solidFill>
                <a:latin typeface="Buckeye Sans SemiBold" pitchFamily="2" charset="77"/>
                <a:ea typeface="Buckeye Serif" pitchFamily="2" charset="0"/>
                <a:cs typeface="+mn-cs"/>
              </a:defRPr>
            </a:lvl4pPr>
            <a:lvl5pPr marL="233363" indent="-214313" algn="l" defTabSz="914400" rtl="0" eaLnBrk="1" latinLnBrk="0" hangingPunct="1">
              <a:lnSpc>
                <a:spcPct val="90000"/>
              </a:lnSpc>
              <a:spcBef>
                <a:spcPts val="500"/>
              </a:spcBef>
              <a:buClr>
                <a:srgbClr val="BA0C2F"/>
              </a:buClr>
              <a:buFont typeface="Arial" panose="020B0604020202020204" pitchFamily="34" charset="0"/>
              <a:buChar char="•"/>
              <a:tabLst/>
              <a:defRPr sz="2000" b="0" i="0" kern="1200">
                <a:solidFill>
                  <a:schemeClr val="tx1"/>
                </a:solidFill>
                <a:latin typeface="Buckeye Serif" pitchFamily="2" charset="0"/>
                <a:ea typeface="Buckeye Serif"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Notes</a:t>
            </a:r>
          </a:p>
        </p:txBody>
      </p:sp>
      <p:sp>
        <p:nvSpPr>
          <p:cNvPr id="11" name="TextBox 10">
            <a:extLst>
              <a:ext uri="{FF2B5EF4-FFF2-40B4-BE49-F238E27FC236}">
                <a16:creationId xmlns:a16="http://schemas.microsoft.com/office/drawing/2014/main" id="{D7312793-133C-77E1-5E34-76270298DAE4}"/>
              </a:ext>
            </a:extLst>
          </p:cNvPr>
          <p:cNvSpPr txBox="1"/>
          <p:nvPr/>
        </p:nvSpPr>
        <p:spPr>
          <a:xfrm>
            <a:off x="11550102" y="12559217"/>
            <a:ext cx="9142481" cy="2092881"/>
          </a:xfrm>
          <a:prstGeom prst="rect">
            <a:avLst/>
          </a:prstGeom>
          <a:noFill/>
        </p:spPr>
        <p:txBody>
          <a:bodyPr wrap="square" rtlCol="0">
            <a:spAutoFit/>
          </a:bodyPr>
          <a:lstStyle/>
          <a:p>
            <a:r>
              <a:rPr lang="en-US" sz="2800" b="0" dirty="0">
                <a:latin typeface="Buckeye Sans SemiBold"/>
              </a:rPr>
              <a:t>Participants generally must be low-income and have a barrier to employment to join the program. The counts of all the barriers are recorded </a:t>
            </a:r>
            <a:r>
              <a:rPr lang="en-US" sz="2800" dirty="0">
                <a:latin typeface="Buckeye Sans SemiBold"/>
              </a:rPr>
              <a:t>below</a:t>
            </a:r>
            <a:r>
              <a:rPr lang="en-US" sz="2800" b="0" dirty="0">
                <a:latin typeface="Buckeye Sans SemiBold"/>
              </a:rPr>
              <a:t>. One of the barriers that participants face is being an ELL and/or being homeless. </a:t>
            </a:r>
          </a:p>
          <a:p>
            <a:endParaRPr lang="en-US" dirty="0">
              <a:latin typeface="Buckeye Sans SemiBold"/>
            </a:endParaRPr>
          </a:p>
        </p:txBody>
      </p:sp>
    </p:spTree>
    <p:extLst>
      <p:ext uri="{BB962C8B-B14F-4D97-AF65-F5344CB8AC3E}">
        <p14:creationId xmlns:p14="http://schemas.microsoft.com/office/powerpoint/2010/main" val="3334221705"/>
      </p:ext>
    </p:extLst>
  </p:cSld>
  <p:clrMapOvr>
    <a:masterClrMapping/>
  </p:clrMapOvr>
</p:sld>
</file>

<file path=ppt/theme/theme1.xml><?xml version="1.0" encoding="utf-8"?>
<a:theme xmlns:a="http://schemas.openxmlformats.org/drawingml/2006/main" name="1_Custom Design">
  <a:themeElements>
    <a:clrScheme name="CFAES Color Palette">
      <a:dk1>
        <a:srgbClr val="414444"/>
      </a:dk1>
      <a:lt1>
        <a:srgbClr val="FFFFFF"/>
      </a:lt1>
      <a:dk2>
        <a:srgbClr val="BA0C2E"/>
      </a:dk2>
      <a:lt2>
        <a:srgbClr val="BEC6CA"/>
      </a:lt2>
      <a:accent1>
        <a:srgbClr val="40B5E5"/>
      </a:accent1>
      <a:accent2>
        <a:srgbClr val="FF6A39"/>
      </a:accent2>
      <a:accent3>
        <a:srgbClr val="8DDD64"/>
      </a:accent3>
      <a:accent4>
        <a:srgbClr val="830065"/>
      </a:accent4>
      <a:accent5>
        <a:srgbClr val="6EBAAB"/>
      </a:accent5>
      <a:accent6>
        <a:srgbClr val="25686C"/>
      </a:accent6>
      <a:hlink>
        <a:srgbClr val="70061B"/>
      </a:hlink>
      <a:folHlink>
        <a:srgbClr val="A7B0B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c3af36a-6b0a-4e48-a83a-74e11c7a037f" xsi:nil="true"/>
    <Self_Registration_Enabled xmlns="0c790ce3-aeae-4dd4-a11e-036a93f20d19" xsi:nil="true"/>
    <CultureName xmlns="0c790ce3-aeae-4dd4-a11e-036a93f20d19" xsi:nil="true"/>
    <lcf76f155ced4ddcb4097134ff3c332f xmlns="0c790ce3-aeae-4dd4-a11e-036a93f20d19">
      <Terms xmlns="http://schemas.microsoft.com/office/infopath/2007/PartnerControls"/>
    </lcf76f155ced4ddcb4097134ff3c332f>
    <AppVersion xmlns="0c790ce3-aeae-4dd4-a11e-036a93f20d19" xsi:nil="true"/>
    <TeamsChannelId xmlns="0c790ce3-aeae-4dd4-a11e-036a93f20d19" xsi:nil="true"/>
    <IsNotebookLocked xmlns="0c790ce3-aeae-4dd4-a11e-036a93f20d19" xsi:nil="true"/>
    <DefaultSectionNames xmlns="0c790ce3-aeae-4dd4-a11e-036a93f20d19" xsi:nil="true"/>
    <Member_Groups xmlns="0c790ce3-aeae-4dd4-a11e-036a93f20d19">
      <UserInfo>
        <DisplayName/>
        <AccountId xsi:nil="true"/>
        <AccountType/>
      </UserInfo>
    </Member_Groups>
    <FolderType xmlns="0c790ce3-aeae-4dd4-a11e-036a93f20d19" xsi:nil="true"/>
    <Interviewer xmlns="0c790ce3-aeae-4dd4-a11e-036a93f20d19" xsi:nil="true"/>
    <Invited_Leaders xmlns="0c790ce3-aeae-4dd4-a11e-036a93f20d19" xsi:nil="true"/>
    <Is_Collaboration_Space_Locked xmlns="0c790ce3-aeae-4dd4-a11e-036a93f20d19" xsi:nil="true"/>
    <Math_Settings xmlns="0c790ce3-aeae-4dd4-a11e-036a93f20d19" xsi:nil="true"/>
    <Members xmlns="0c790ce3-aeae-4dd4-a11e-036a93f20d19">
      <UserInfo>
        <DisplayName/>
        <AccountId xsi:nil="true"/>
        <AccountType/>
      </UserInfo>
    </Members>
    <Has_Leaders_Only_SectionGroup xmlns="0c790ce3-aeae-4dd4-a11e-036a93f20d19" xsi:nil="true"/>
    <NotebookType xmlns="0c790ce3-aeae-4dd4-a11e-036a93f20d19" xsi:nil="true"/>
    <LMS_Mappings xmlns="0c790ce3-aeae-4dd4-a11e-036a93f20d19" xsi:nil="true"/>
    <Invited_Members xmlns="0c790ce3-aeae-4dd4-a11e-036a93f20d19" xsi:nil="true"/>
    <Owner xmlns="0c790ce3-aeae-4dd4-a11e-036a93f20d19">
      <UserInfo>
        <DisplayName/>
        <AccountId xsi:nil="true"/>
        <AccountType/>
      </UserInfo>
    </Owner>
    <Distribution_Groups xmlns="0c790ce3-aeae-4dd4-a11e-036a93f20d19" xsi:nil="true"/>
    <Templates xmlns="0c790ce3-aeae-4dd4-a11e-036a93f20d19" xsi:nil="true"/>
    <Leaders xmlns="0c790ce3-aeae-4dd4-a11e-036a93f20d19">
      <UserInfo>
        <DisplayName/>
        <AccountId xsi:nil="true"/>
        <AccountType/>
      </UserInfo>
    </Lead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872003E08B6A0419911A0AFD7679656" ma:contentTypeVersion="39" ma:contentTypeDescription="Create a new document." ma:contentTypeScope="" ma:versionID="89cbcacceed4ca7a831ad0366e5e4fdd">
  <xsd:schema xmlns:xsd="http://www.w3.org/2001/XMLSchema" xmlns:xs="http://www.w3.org/2001/XMLSchema" xmlns:p="http://schemas.microsoft.com/office/2006/metadata/properties" xmlns:ns2="0c790ce3-aeae-4dd4-a11e-036a93f20d19" xmlns:ns3="6c3af36a-6b0a-4e48-a83a-74e11c7a037f" targetNamespace="http://schemas.microsoft.com/office/2006/metadata/properties" ma:root="true" ma:fieldsID="2c536a0abee2df2b56105a2b6032e402" ns2:_="" ns3:_="">
    <xsd:import namespace="0c790ce3-aeae-4dd4-a11e-036a93f20d19"/>
    <xsd:import namespace="6c3af36a-6b0a-4e48-a83a-74e11c7a037f"/>
    <xsd:element name="properties">
      <xsd:complexType>
        <xsd:sequence>
          <xsd:element name="documentManagement">
            <xsd:complexType>
              <xsd:all>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Interviewer"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790ce3-aeae-4dd4-a11e-036a93f20d19"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CultureName" ma:index="10" nillable="true" ma:displayName="Culture Name" ma:internalName="CultureName">
      <xsd:simpleType>
        <xsd:restriction base="dms:Text"/>
      </xsd:simpleType>
    </xsd:element>
    <xsd:element name="AppVersion" ma:index="11" nillable="true" ma:displayName="App Version" ma:internalName="AppVersion">
      <xsd:simpleType>
        <xsd:restriction base="dms:Text"/>
      </xsd:simpleType>
    </xsd:element>
    <xsd:element name="TeamsChannelId" ma:index="12" nillable="true" ma:displayName="Teams Channel Id" ma:internalName="TeamsChannelId">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14" nillable="true" ma:displayName="Math Settings" ma:internalName="Math_Settings">
      <xsd:simpleType>
        <xsd:restriction base="dms:Text"/>
      </xsd:simpleType>
    </xsd:element>
    <xsd:element name="DefaultSectionNames" ma:index="15" nillable="true" ma:displayName="Default Section Names" ma:internalName="DefaultSectionNames">
      <xsd:simpleType>
        <xsd:restriction base="dms:Note">
          <xsd:maxLength value="255"/>
        </xsd:restriction>
      </xsd:simpleType>
    </xsd:element>
    <xsd:element name="Templates" ma:index="16" nillable="true" ma:displayName="Templates" ma:internalName="Templates">
      <xsd:simpleType>
        <xsd:restriction base="dms:Note">
          <xsd:maxLength value="255"/>
        </xsd:restriction>
      </xsd:simpleType>
    </xsd:element>
    <xsd:element name="Leaders" ma:index="17"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8"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9"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20" nillable="true" ma:displayName="Distribution Groups" ma:internalName="Distribution_Groups">
      <xsd:simpleType>
        <xsd:restriction base="dms:Note">
          <xsd:maxLength value="255"/>
        </xsd:restriction>
      </xsd:simpleType>
    </xsd:element>
    <xsd:element name="LMS_Mappings" ma:index="21" nillable="true" ma:displayName="LMS Mappings" ma:internalName="LMS_Mappings">
      <xsd:simpleType>
        <xsd:restriction base="dms:Note">
          <xsd:maxLength value="255"/>
        </xsd:restriction>
      </xsd:simpleType>
    </xsd:element>
    <xsd:element name="Invited_Leaders" ma:index="22" nillable="true" ma:displayName="Invited Leaders" ma:internalName="Invited_Leaders">
      <xsd:simpleType>
        <xsd:restriction base="dms:Note">
          <xsd:maxLength value="255"/>
        </xsd:restriction>
      </xsd:simpleType>
    </xsd:element>
    <xsd:element name="Invited_Members" ma:index="23" nillable="true" ma:displayName="Invited Members" ma:internalName="Invited_Members">
      <xsd:simpleType>
        <xsd:restriction base="dms:Note">
          <xsd:maxLength value="255"/>
        </xsd:restriction>
      </xsd:simpleType>
    </xsd:element>
    <xsd:element name="Self_Registration_Enabled" ma:index="24" nillable="true" ma:displayName="Self Registration Enabled" ma:internalName="Self_Registration_Enabled">
      <xsd:simpleType>
        <xsd:restriction base="dms:Boolean"/>
      </xsd:simpleType>
    </xsd:element>
    <xsd:element name="Has_Leaders_Only_SectionGroup" ma:index="25" nillable="true" ma:displayName="Has Leaders Only SectionGroup" ma:internalName="Has_Leaders_Only_SectionGroup">
      <xsd:simpleType>
        <xsd:restriction base="dms:Boolean"/>
      </xsd:simpleType>
    </xsd:element>
    <xsd:element name="Is_Collaboration_Space_Locked" ma:index="26" nillable="true" ma:displayName="Is Collaboration Space Locked" ma:internalName="Is_Collaboration_Space_Locked">
      <xsd:simpleType>
        <xsd:restriction base="dms:Boolean"/>
      </xsd:simpleType>
    </xsd:element>
    <xsd:element name="IsNotebookLocked" ma:index="27" nillable="true" ma:displayName="Is Notebook Locked" ma:internalName="IsNotebookLocked">
      <xsd:simpleType>
        <xsd:restriction base="dms:Boolean"/>
      </xsd:simpleType>
    </xsd:element>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MediaServiceAutoTags" ma:index="34" nillable="true" ma:displayName="Tags" ma:internalName="MediaServiceAutoTags" ma:readOnly="true">
      <xsd:simpleType>
        <xsd:restriction base="dms:Text"/>
      </xsd:simpleType>
    </xsd:element>
    <xsd:element name="MediaServiceOCR" ma:index="35" nillable="true" ma:displayName="Extracted Text" ma:internalName="MediaServiceOCR" ma:readOnly="true">
      <xsd:simpleType>
        <xsd:restriction base="dms:Note">
          <xsd:maxLength value="255"/>
        </xsd:restriction>
      </xsd:simpleType>
    </xsd:element>
    <xsd:element name="MediaServiceGenerationTime" ma:index="36" nillable="true" ma:displayName="MediaServiceGenerationTime" ma:hidden="true" ma:internalName="MediaServiceGenerationTime" ma:readOnly="true">
      <xsd:simpleType>
        <xsd:restriction base="dms:Text"/>
      </xsd:simpleType>
    </xsd:element>
    <xsd:element name="MediaServiceEventHashCode" ma:index="37" nillable="true" ma:displayName="MediaServiceEventHashCode" ma:hidden="true" ma:internalName="MediaServiceEventHashCode" ma:readOnly="true">
      <xsd:simpleType>
        <xsd:restriction base="dms:Text"/>
      </xsd:simpleType>
    </xsd:element>
    <xsd:element name="MediaServiceDateTaken" ma:index="38" nillable="true" ma:displayName="MediaServiceDateTaken" ma:hidden="true" ma:internalName="MediaServiceDateTaken" ma:readOnly="true">
      <xsd:simpleType>
        <xsd:restriction base="dms:Text"/>
      </xsd:simpleType>
    </xsd:element>
    <xsd:element name="MediaLengthInSeconds" ma:index="39" nillable="true" ma:displayName="MediaLengthInSeconds" ma:hidden="true" ma:internalName="MediaLengthInSeconds" ma:readOnly="true">
      <xsd:simpleType>
        <xsd:restriction base="dms:Unknown"/>
      </xsd:simpleType>
    </xsd:element>
    <xsd:element name="lcf76f155ced4ddcb4097134ff3c332f" ma:index="41" nillable="true" ma:taxonomy="true" ma:internalName="lcf76f155ced4ddcb4097134ff3c332f" ma:taxonomyFieldName="MediaServiceImageTags" ma:displayName="Image Tags" ma:readOnly="false" ma:fieldId="{5cf76f15-5ced-4ddc-b409-7134ff3c332f}" ma:taxonomyMulti="true" ma:sspId="7b434354-605c-4a24-9fd5-b21458dd13e5" ma:termSetId="09814cd3-568e-fe90-9814-8d621ff8fb84" ma:anchorId="fba54fb3-c3e1-fe81-a776-ca4b69148c4d" ma:open="true" ma:isKeyword="false">
      <xsd:complexType>
        <xsd:sequence>
          <xsd:element ref="pc:Terms" minOccurs="0" maxOccurs="1"/>
        </xsd:sequence>
      </xsd:complexType>
    </xsd:element>
    <xsd:element name="Interviewer" ma:index="43" nillable="true" ma:displayName="Interviewer" ma:format="Dropdown" ma:internalName="Interviewer">
      <xsd:simpleType>
        <xsd:restriction base="dms:Choice">
          <xsd:enumeration value="Julie"/>
          <xsd:enumeration value="Jess"/>
        </xsd:restriction>
      </xsd:simpleType>
    </xsd:element>
    <xsd:element name="MediaServiceObjectDetectorVersions" ma:index="44" nillable="true" ma:displayName="MediaServiceObjectDetectorVersions" ma:hidden="true" ma:indexed="true" ma:internalName="MediaServiceObjectDetectorVersions" ma:readOnly="true">
      <xsd:simpleType>
        <xsd:restriction base="dms:Text"/>
      </xsd:simpleType>
    </xsd:element>
    <xsd:element name="MediaServiceLocation" ma:index="45" nillable="true" ma:displayName="Location" ma:indexed="true" ma:internalName="MediaServiceLocation" ma:readOnly="true">
      <xsd:simpleType>
        <xsd:restriction base="dms:Text"/>
      </xsd:simpleType>
    </xsd:element>
    <xsd:element name="MediaServiceSearchProperties" ma:index="4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c3af36a-6b0a-4e48-a83a-74e11c7a037f"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element name="TaxCatchAll" ma:index="42" nillable="true" ma:displayName="Taxonomy Catch All Column" ma:hidden="true" ma:list="{fc8eddc4-53da-456a-95b9-13f842c75f7f}" ma:internalName="TaxCatchAll" ma:showField="CatchAllData" ma:web="6c3af36a-6b0a-4e48-a83a-74e11c7a037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B162EA-BBAD-4675-973A-42746A8F80F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07AEB58-1C2C-4110-AC8A-CFC16CFE7706}">
  <ds:schemaRefs>
    <ds:schemaRef ds:uri="http://schemas.microsoft.com/sharepoint/v3/contenttype/forms"/>
  </ds:schemaRefs>
</ds:datastoreItem>
</file>

<file path=customXml/itemProps3.xml><?xml version="1.0" encoding="utf-8"?>
<ds:datastoreItem xmlns:ds="http://schemas.openxmlformats.org/officeDocument/2006/customXml" ds:itemID="{78E5168E-7F09-4887-AA84-B4E34D17106F}"/>
</file>

<file path=docProps/app.xml><?xml version="1.0" encoding="utf-8"?>
<Properties xmlns="http://schemas.openxmlformats.org/officeDocument/2006/extended-properties" xmlns:vt="http://schemas.openxmlformats.org/officeDocument/2006/docPropsVTypes">
  <Template/>
  <TotalTime>6088</TotalTime>
  <Words>928</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Buckeye Sans</vt:lpstr>
      <vt:lpstr>Buckeye Sans ExtraBold</vt:lpstr>
      <vt:lpstr>Buckeye Sans SemiBold</vt:lpstr>
      <vt:lpstr>Buckeye Serif</vt:lpstr>
      <vt:lpstr>Buckeye Serif Black</vt:lpstr>
      <vt:lpstr>Calibri</vt:lpstr>
      <vt:lpstr>1_Custom Design</vt:lpstr>
      <vt:lpstr>Comprehensive Case Management &amp; Employment Program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CFAES Research Poster Template</dc:title>
  <dc:subject/>
  <dc:creator>CFAES Brand Team</dc:creator>
  <cp:keywords/>
  <dc:description/>
  <cp:lastModifiedBy>Frohlich, Isabelle</cp:lastModifiedBy>
  <cp:revision>161</cp:revision>
  <dcterms:created xsi:type="dcterms:W3CDTF">2013-07-30T11:46:00Z</dcterms:created>
  <dcterms:modified xsi:type="dcterms:W3CDTF">2024-07-25T15:55:34Z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2013-07-29T10:00:00Z</vt:filetime>
  </property>
  <property fmtid="{D5CDD505-2E9C-101B-9397-08002B2CF9AE}" pid="3" name="LastSaved">
    <vt:filetime>2013-07-29T10:00:00Z</vt:filetime>
  </property>
  <property fmtid="{D5CDD505-2E9C-101B-9397-08002B2CF9AE}" pid="4" name="ContentTypeId">
    <vt:lpwstr>0x010100C872003E08B6A0419911A0AFD7679656</vt:lpwstr>
  </property>
</Properties>
</file>