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9" r:id="rId4"/>
  </p:sldMasterIdLst>
  <p:notesMasterIdLst>
    <p:notesMasterId r:id="rId6"/>
  </p:notesMasterIdLst>
  <p:handoutMasterIdLst>
    <p:handoutMasterId r:id="rId7"/>
  </p:handoutMasterIdLst>
  <p:sldIdLst>
    <p:sldId id="259" r:id="rId5"/>
  </p:sldIdLst>
  <p:sldSz cx="43891200" cy="32918400"/>
  <p:notesSz cx="20104100" cy="150876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0734" userDrawn="1">
          <p15:clr>
            <a:srgbClr val="A4A3A4"/>
          </p15:clr>
        </p15:guide>
        <p15:guide id="2" pos="27646"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A0C2F"/>
    <a:srgbClr val="212325"/>
    <a:srgbClr val="646A6E"/>
    <a:srgbClr val="3F4443"/>
    <a:srgbClr val="BB003E"/>
    <a:srgbClr val="BD003A"/>
    <a:srgbClr val="4C566C"/>
    <a:srgbClr val="414042"/>
    <a:srgbClr val="B80012"/>
    <a:srgbClr val="6666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72FE29F-FD92-4D8C-A5E4-DAEC17A75DC2}" v="2" dt="2024-07-25T16:04:07.896"/>
  </p1510:revLst>
</p1510:revInfo>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00" autoAdjust="0"/>
    <p:restoredTop sz="94660"/>
  </p:normalViewPr>
  <p:slideViewPr>
    <p:cSldViewPr snapToGrid="0">
      <p:cViewPr varScale="1">
        <p:scale>
          <a:sx n="22" d="100"/>
          <a:sy n="22" d="100"/>
        </p:scale>
        <p:origin x="664" y="76"/>
      </p:cViewPr>
      <p:guideLst>
        <p:guide orient="horz" pos="20734"/>
        <p:guide pos="27646"/>
      </p:guideLst>
    </p:cSldViewPr>
  </p:slideViewPr>
  <p:notesTextViewPr>
    <p:cViewPr>
      <p:scale>
        <a:sx n="1" d="1"/>
        <a:sy n="1" d="1"/>
      </p:scale>
      <p:origin x="0" y="0"/>
    </p:cViewPr>
  </p:notesTextViewPr>
  <p:notesViewPr>
    <p:cSldViewPr snapToGrid="0">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handoutMaster" Target="handoutMasters/handoutMaster1.xml"/><Relationship Id="rId12" Type="http://schemas.microsoft.com/office/2015/10/relationships/revisionInfo" Target="revisionInfo.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513A4DC1-46BA-4D62-8802-6E4CFF0819D7}"/>
              </a:ext>
            </a:extLst>
          </p:cNvPr>
          <p:cNvSpPr>
            <a:spLocks noGrp="1"/>
          </p:cNvSpPr>
          <p:nvPr>
            <p:ph type="hdr" sz="quarter"/>
          </p:nvPr>
        </p:nvSpPr>
        <p:spPr>
          <a:xfrm>
            <a:off x="0" y="0"/>
            <a:ext cx="8712200" cy="755650"/>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B75E78BC-9D80-465A-B457-46146D93DC40}"/>
              </a:ext>
            </a:extLst>
          </p:cNvPr>
          <p:cNvSpPr>
            <a:spLocks noGrp="1"/>
          </p:cNvSpPr>
          <p:nvPr>
            <p:ph type="dt" sz="quarter" idx="1"/>
          </p:nvPr>
        </p:nvSpPr>
        <p:spPr>
          <a:xfrm>
            <a:off x="11387138" y="0"/>
            <a:ext cx="8712200" cy="755650"/>
          </a:xfrm>
          <a:prstGeom prst="rect">
            <a:avLst/>
          </a:prstGeom>
        </p:spPr>
        <p:txBody>
          <a:bodyPr vert="horz" lIns="91440" tIns="45720" rIns="91440" bIns="45720" rtlCol="0"/>
          <a:lstStyle>
            <a:lvl1pPr algn="r">
              <a:defRPr sz="1200"/>
            </a:lvl1pPr>
          </a:lstStyle>
          <a:p>
            <a:fld id="{4A41759C-FF5D-4700-8E98-9195A256A7CE}" type="datetimeFigureOut">
              <a:rPr lang="en-US" smtClean="0"/>
              <a:t>7/25/2024</a:t>
            </a:fld>
            <a:endParaRPr lang="en-US"/>
          </a:p>
        </p:txBody>
      </p:sp>
      <p:sp>
        <p:nvSpPr>
          <p:cNvPr id="4" name="Footer Placeholder 3">
            <a:extLst>
              <a:ext uri="{FF2B5EF4-FFF2-40B4-BE49-F238E27FC236}">
                <a16:creationId xmlns:a16="http://schemas.microsoft.com/office/drawing/2014/main" id="{B329C85B-6BD7-458E-9906-A5181BDFA614}"/>
              </a:ext>
            </a:extLst>
          </p:cNvPr>
          <p:cNvSpPr>
            <a:spLocks noGrp="1"/>
          </p:cNvSpPr>
          <p:nvPr>
            <p:ph type="ftr" sz="quarter" idx="2"/>
          </p:nvPr>
        </p:nvSpPr>
        <p:spPr>
          <a:xfrm>
            <a:off x="0" y="14331950"/>
            <a:ext cx="8712200" cy="7556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3F34B636-AA70-4DF5-ACD3-7B065208F2A3}"/>
              </a:ext>
            </a:extLst>
          </p:cNvPr>
          <p:cNvSpPr>
            <a:spLocks noGrp="1"/>
          </p:cNvSpPr>
          <p:nvPr>
            <p:ph type="sldNum" sz="quarter" idx="3"/>
          </p:nvPr>
        </p:nvSpPr>
        <p:spPr>
          <a:xfrm>
            <a:off x="11387138" y="14331950"/>
            <a:ext cx="8712200" cy="755650"/>
          </a:xfrm>
          <a:prstGeom prst="rect">
            <a:avLst/>
          </a:prstGeom>
        </p:spPr>
        <p:txBody>
          <a:bodyPr vert="horz" lIns="91440" tIns="45720" rIns="91440" bIns="45720" rtlCol="0" anchor="b"/>
          <a:lstStyle>
            <a:lvl1pPr algn="r">
              <a:defRPr sz="1200"/>
            </a:lvl1pPr>
          </a:lstStyle>
          <a:p>
            <a:fld id="{F510175D-BC38-4146-B565-0DAF67ED18BA}" type="slidenum">
              <a:rPr lang="en-US" smtClean="0"/>
              <a:t>‹#›</a:t>
            </a:fld>
            <a:endParaRPr lang="en-US"/>
          </a:p>
        </p:txBody>
      </p:sp>
    </p:spTree>
    <p:extLst>
      <p:ext uri="{BB962C8B-B14F-4D97-AF65-F5344CB8AC3E}">
        <p14:creationId xmlns:p14="http://schemas.microsoft.com/office/powerpoint/2010/main" val="332868047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8712200" cy="7556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11387138" y="0"/>
            <a:ext cx="8712200" cy="755650"/>
          </a:xfrm>
          <a:prstGeom prst="rect">
            <a:avLst/>
          </a:prstGeom>
        </p:spPr>
        <p:txBody>
          <a:bodyPr vert="horz" lIns="91440" tIns="45720" rIns="91440" bIns="45720" rtlCol="0"/>
          <a:lstStyle>
            <a:lvl1pPr algn="r">
              <a:defRPr sz="1200"/>
            </a:lvl1pPr>
          </a:lstStyle>
          <a:p>
            <a:fld id="{94D83A3A-53A8-445A-8A65-E11AF263006E}" type="datetimeFigureOut">
              <a:rPr lang="en-US" smtClean="0"/>
              <a:t>7/25/2024</a:t>
            </a:fld>
            <a:endParaRPr lang="en-US"/>
          </a:p>
        </p:txBody>
      </p:sp>
      <p:sp>
        <p:nvSpPr>
          <p:cNvPr id="4" name="Slide Image Placeholder 3"/>
          <p:cNvSpPr>
            <a:spLocks noGrp="1" noRot="1" noChangeAspect="1"/>
          </p:cNvSpPr>
          <p:nvPr>
            <p:ph type="sldImg" idx="2"/>
          </p:nvPr>
        </p:nvSpPr>
        <p:spPr>
          <a:xfrm>
            <a:off x="6656388" y="1885950"/>
            <a:ext cx="6791325" cy="50927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2009775" y="7261225"/>
            <a:ext cx="16084550" cy="5940425"/>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14331950"/>
            <a:ext cx="8712200" cy="75565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11387138" y="14331950"/>
            <a:ext cx="8712200" cy="755650"/>
          </a:xfrm>
          <a:prstGeom prst="rect">
            <a:avLst/>
          </a:prstGeom>
        </p:spPr>
        <p:txBody>
          <a:bodyPr vert="horz" lIns="91440" tIns="45720" rIns="91440" bIns="45720" rtlCol="0" anchor="b"/>
          <a:lstStyle>
            <a:lvl1pPr algn="r">
              <a:defRPr sz="1200"/>
            </a:lvl1pPr>
          </a:lstStyle>
          <a:p>
            <a:fld id="{228D50E3-F949-4DCD-BF61-A77705657BCA}" type="slidenum">
              <a:rPr lang="en-US" smtClean="0"/>
              <a:t>‹#›</a:t>
            </a:fld>
            <a:endParaRPr lang="en-US"/>
          </a:p>
        </p:txBody>
      </p:sp>
    </p:spTree>
    <p:extLst>
      <p:ext uri="{BB962C8B-B14F-4D97-AF65-F5344CB8AC3E}">
        <p14:creationId xmlns:p14="http://schemas.microsoft.com/office/powerpoint/2010/main" val="220721574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CTE: temporary result table</a:t>
            </a:r>
          </a:p>
          <a:p>
            <a:r>
              <a:rPr lang="en-US" dirty="0"/>
              <a:t>Parameter: interactive variable, make calculations based off of that</a:t>
            </a:r>
          </a:p>
        </p:txBody>
      </p:sp>
      <p:sp>
        <p:nvSpPr>
          <p:cNvPr id="4" name="Slide Number Placeholder 3"/>
          <p:cNvSpPr>
            <a:spLocks noGrp="1"/>
          </p:cNvSpPr>
          <p:nvPr>
            <p:ph type="sldNum" sz="quarter" idx="5"/>
          </p:nvPr>
        </p:nvSpPr>
        <p:spPr/>
        <p:txBody>
          <a:bodyPr/>
          <a:lstStyle/>
          <a:p>
            <a:fld id="{228D50E3-F949-4DCD-BF61-A77705657BCA}" type="slidenum">
              <a:rPr lang="en-US" smtClean="0"/>
              <a:t>1</a:t>
            </a:fld>
            <a:endParaRPr lang="en-US"/>
          </a:p>
        </p:txBody>
      </p:sp>
    </p:spTree>
    <p:extLst>
      <p:ext uri="{BB962C8B-B14F-4D97-AF65-F5344CB8AC3E}">
        <p14:creationId xmlns:p14="http://schemas.microsoft.com/office/powerpoint/2010/main" val="1375019881"/>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Only">
    <p:spTree>
      <p:nvGrpSpPr>
        <p:cNvPr id="1" name=""/>
        <p:cNvGrpSpPr/>
        <p:nvPr/>
      </p:nvGrpSpPr>
      <p:grpSpPr>
        <a:xfrm>
          <a:off x="0" y="0"/>
          <a:ext cx="0" cy="0"/>
          <a:chOff x="0" y="0"/>
          <a:chExt cx="0" cy="0"/>
        </a:xfrm>
      </p:grpSpPr>
      <p:sp>
        <p:nvSpPr>
          <p:cNvPr id="15" name="Text Placeholder 24">
            <a:extLst>
              <a:ext uri="{FF2B5EF4-FFF2-40B4-BE49-F238E27FC236}">
                <a16:creationId xmlns:a16="http://schemas.microsoft.com/office/drawing/2014/main" id="{60C05F0A-C056-44EB-983E-7BA7E84C6822}"/>
              </a:ext>
            </a:extLst>
          </p:cNvPr>
          <p:cNvSpPr>
            <a:spLocks noGrp="1"/>
          </p:cNvSpPr>
          <p:nvPr>
            <p:ph type="body" sz="quarter" idx="19" hasCustomPrompt="1"/>
          </p:nvPr>
        </p:nvSpPr>
        <p:spPr>
          <a:xfrm>
            <a:off x="1301496" y="5181600"/>
            <a:ext cx="37884423" cy="805541"/>
          </a:xfrm>
          <a:prstGeom prst="rect">
            <a:avLst/>
          </a:prstGeom>
        </p:spPr>
        <p:txBody>
          <a:bodyPr/>
          <a:lstStyle>
            <a:lvl1pPr>
              <a:defRPr sz="5000" b="0">
                <a:solidFill>
                  <a:srgbClr val="212325"/>
                </a:solidFill>
                <a:latin typeface="Buckeye Sans ExtraBold" panose="00000900000000000000" pitchFamily="50" charset="0"/>
              </a:defRPr>
            </a:lvl1pPr>
            <a:lvl2pPr marL="457207" indent="0">
              <a:buNone/>
              <a:defRPr/>
            </a:lvl2pPr>
          </a:lstStyle>
          <a:p>
            <a:pPr marL="27719" marR="0" lvl="0" indent="0" algn="l" defTabSz="783762" rtl="0" eaLnBrk="1" fontAlgn="auto" latinLnBrk="0" hangingPunct="1">
              <a:lnSpc>
                <a:spcPts val="5969"/>
              </a:lnSpc>
              <a:spcBef>
                <a:spcPts val="0"/>
              </a:spcBef>
              <a:spcAft>
                <a:spcPts val="0"/>
              </a:spcAft>
              <a:buClrTx/>
              <a:buSzTx/>
              <a:buFontTx/>
              <a:buNone/>
              <a:tabLst/>
              <a:defRPr/>
            </a:pPr>
            <a:r>
              <a:rPr kumimoji="0" lang="en-US" sz="5001" b="1" i="0" u="none" strike="noStrike" kern="1200" cap="none" spc="-76" normalizeH="0" baseline="0" noProof="0">
                <a:ln>
                  <a:noFill/>
                </a:ln>
                <a:solidFill>
                  <a:srgbClr val="3F4443"/>
                </a:solidFill>
                <a:effectLst/>
                <a:uLnTx/>
                <a:uFillTx/>
                <a:latin typeface="Buckeye Sans" pitchFamily="2" charset="77"/>
                <a:ea typeface="+mn-ea"/>
                <a:cs typeface="Arial"/>
              </a:rPr>
              <a:t>Presenter name, associates and collaborators</a:t>
            </a:r>
            <a:endParaRPr kumimoji="0" lang="en-US" sz="5001" b="1" i="0" u="none" strike="noStrike" kern="1200" cap="none" spc="0" normalizeH="0" baseline="0" noProof="0">
              <a:ln>
                <a:noFill/>
              </a:ln>
              <a:solidFill>
                <a:srgbClr val="3F4443"/>
              </a:solidFill>
              <a:effectLst/>
              <a:uLnTx/>
              <a:uFillTx/>
              <a:latin typeface="Buckeye Sans" pitchFamily="2" charset="77"/>
              <a:ea typeface="+mn-ea"/>
              <a:cs typeface="Arial"/>
            </a:endParaRPr>
          </a:p>
        </p:txBody>
      </p:sp>
      <p:sp>
        <p:nvSpPr>
          <p:cNvPr id="6" name="Content Placeholder 7">
            <a:extLst>
              <a:ext uri="{FF2B5EF4-FFF2-40B4-BE49-F238E27FC236}">
                <a16:creationId xmlns:a16="http://schemas.microsoft.com/office/drawing/2014/main" id="{50E5F3AD-C797-4C52-8D74-B5CB18F8BE30}"/>
              </a:ext>
            </a:extLst>
          </p:cNvPr>
          <p:cNvSpPr>
            <a:spLocks noGrp="1"/>
          </p:cNvSpPr>
          <p:nvPr>
            <p:ph sz="quarter" idx="10" hasCustomPrompt="1"/>
          </p:nvPr>
        </p:nvSpPr>
        <p:spPr>
          <a:xfrm>
            <a:off x="1295400" y="6988627"/>
            <a:ext cx="9061704" cy="685800"/>
          </a:xfrm>
          <a:prstGeom prst="rect">
            <a:avLst/>
          </a:prstGeom>
        </p:spPr>
        <p:txBody>
          <a:bodyPr/>
          <a:lstStyle>
            <a:lvl1pPr marL="0" indent="0">
              <a:buNone/>
              <a:defRPr sz="3500">
                <a:solidFill>
                  <a:srgbClr val="BA0C2F"/>
                </a:solidFill>
                <a:latin typeface="Buckeye Sans" panose="00000500000000000000" pitchFamily="50" charset="0"/>
              </a:defRPr>
            </a:lvl1pPr>
            <a:lvl2pPr>
              <a:defRPr>
                <a:latin typeface="Buckeye Serif" panose="00000500000000000000" pitchFamily="50" charset="0"/>
                <a:ea typeface="Buckeye Serif" panose="00000500000000000000" pitchFamily="50" charset="0"/>
              </a:defRPr>
            </a:lvl2pPr>
            <a:lvl3pPr>
              <a:defRPr>
                <a:latin typeface="Buckeye Serif" panose="00000500000000000000" pitchFamily="50" charset="0"/>
                <a:ea typeface="Buckeye Serif" panose="00000500000000000000" pitchFamily="50" charset="0"/>
              </a:defRPr>
            </a:lvl3pPr>
          </a:lstStyle>
          <a:p>
            <a:pPr lvl="0"/>
            <a:r>
              <a:rPr lang="en-US"/>
              <a:t>PARAGRAPH HEADING</a:t>
            </a:r>
          </a:p>
        </p:txBody>
      </p:sp>
      <p:sp>
        <p:nvSpPr>
          <p:cNvPr id="7" name="Content Placeholder 7">
            <a:extLst>
              <a:ext uri="{FF2B5EF4-FFF2-40B4-BE49-F238E27FC236}">
                <a16:creationId xmlns:a16="http://schemas.microsoft.com/office/drawing/2014/main" id="{3D3ACE07-7BBC-4F8C-8766-FCCD5189247E}"/>
              </a:ext>
            </a:extLst>
          </p:cNvPr>
          <p:cNvSpPr>
            <a:spLocks noGrp="1"/>
          </p:cNvSpPr>
          <p:nvPr>
            <p:ph sz="quarter" idx="11" hasCustomPrompt="1"/>
          </p:nvPr>
        </p:nvSpPr>
        <p:spPr>
          <a:xfrm>
            <a:off x="1295400" y="7826827"/>
            <a:ext cx="9061704" cy="685800"/>
          </a:xfrm>
          <a:prstGeom prst="rect">
            <a:avLst/>
          </a:prstGeom>
        </p:spPr>
        <p:txBody>
          <a:bodyPr/>
          <a:lstStyle>
            <a:lvl1pPr marL="0" indent="0">
              <a:buNone/>
              <a:defRPr sz="2700" b="1">
                <a:solidFill>
                  <a:srgbClr val="3F4443"/>
                </a:solidFill>
                <a:latin typeface="Buckeye Serif" panose="00000500000000000000" pitchFamily="50" charset="0"/>
                <a:ea typeface="Buckeye Serif" panose="00000500000000000000" pitchFamily="50" charset="0"/>
              </a:defRPr>
            </a:lvl1pPr>
            <a:lvl2pPr>
              <a:defRPr>
                <a:latin typeface="Buckeye Serif" panose="00000500000000000000" pitchFamily="50" charset="0"/>
                <a:ea typeface="Buckeye Serif" panose="00000500000000000000" pitchFamily="50" charset="0"/>
              </a:defRPr>
            </a:lvl2pPr>
            <a:lvl3pPr>
              <a:defRPr>
                <a:latin typeface="Buckeye Serif" panose="00000500000000000000" pitchFamily="50" charset="0"/>
                <a:ea typeface="Buckeye Serif" panose="00000500000000000000" pitchFamily="50" charset="0"/>
              </a:defRPr>
            </a:lvl3pPr>
          </a:lstStyle>
          <a:p>
            <a:pPr lvl="0"/>
            <a:r>
              <a:rPr lang="en-US"/>
              <a:t>Paragraph Subheading</a:t>
            </a:r>
          </a:p>
        </p:txBody>
      </p:sp>
      <p:sp>
        <p:nvSpPr>
          <p:cNvPr id="9" name="Content Placeholder 7">
            <a:extLst>
              <a:ext uri="{FF2B5EF4-FFF2-40B4-BE49-F238E27FC236}">
                <a16:creationId xmlns:a16="http://schemas.microsoft.com/office/drawing/2014/main" id="{46EAB47C-F292-40E9-AB99-424846F2D30A}"/>
              </a:ext>
            </a:extLst>
          </p:cNvPr>
          <p:cNvSpPr>
            <a:spLocks noGrp="1"/>
          </p:cNvSpPr>
          <p:nvPr>
            <p:ph sz="quarter" idx="13" hasCustomPrompt="1"/>
          </p:nvPr>
        </p:nvSpPr>
        <p:spPr>
          <a:xfrm>
            <a:off x="1295400" y="12017827"/>
            <a:ext cx="9061704" cy="685800"/>
          </a:xfrm>
          <a:prstGeom prst="rect">
            <a:avLst/>
          </a:prstGeom>
        </p:spPr>
        <p:txBody>
          <a:bodyPr/>
          <a:lstStyle>
            <a:lvl1pPr marL="0" indent="0">
              <a:buNone/>
              <a:defRPr sz="3500">
                <a:solidFill>
                  <a:srgbClr val="BA0C2F"/>
                </a:solidFill>
                <a:latin typeface="Buckeye Sans" panose="00000500000000000000" pitchFamily="50" charset="0"/>
              </a:defRPr>
            </a:lvl1pPr>
            <a:lvl2pPr>
              <a:defRPr>
                <a:latin typeface="Buckeye Serif" panose="00000500000000000000" pitchFamily="50" charset="0"/>
                <a:ea typeface="Buckeye Serif" panose="00000500000000000000" pitchFamily="50" charset="0"/>
              </a:defRPr>
            </a:lvl2pPr>
            <a:lvl3pPr>
              <a:defRPr>
                <a:latin typeface="Buckeye Serif" panose="00000500000000000000" pitchFamily="50" charset="0"/>
                <a:ea typeface="Buckeye Serif" panose="00000500000000000000" pitchFamily="50" charset="0"/>
              </a:defRPr>
            </a:lvl3pPr>
          </a:lstStyle>
          <a:p>
            <a:pPr lvl="0"/>
            <a:r>
              <a:rPr lang="en-US"/>
              <a:t>PARAGRAPH HEADING</a:t>
            </a:r>
          </a:p>
        </p:txBody>
      </p:sp>
      <p:sp>
        <p:nvSpPr>
          <p:cNvPr id="10" name="Content Placeholder 7">
            <a:extLst>
              <a:ext uri="{FF2B5EF4-FFF2-40B4-BE49-F238E27FC236}">
                <a16:creationId xmlns:a16="http://schemas.microsoft.com/office/drawing/2014/main" id="{11D8B94F-F92F-4903-BDFC-A014BE7FA67D}"/>
              </a:ext>
            </a:extLst>
          </p:cNvPr>
          <p:cNvSpPr>
            <a:spLocks noGrp="1"/>
          </p:cNvSpPr>
          <p:nvPr>
            <p:ph sz="quarter" idx="14" hasCustomPrompt="1"/>
          </p:nvPr>
        </p:nvSpPr>
        <p:spPr>
          <a:xfrm>
            <a:off x="1295400" y="12856027"/>
            <a:ext cx="9061704" cy="685800"/>
          </a:xfrm>
          <a:prstGeom prst="rect">
            <a:avLst/>
          </a:prstGeom>
        </p:spPr>
        <p:txBody>
          <a:bodyPr/>
          <a:lstStyle>
            <a:lvl1pPr marL="0" indent="0">
              <a:buNone/>
              <a:defRPr sz="2700" b="1">
                <a:solidFill>
                  <a:srgbClr val="3F4443"/>
                </a:solidFill>
                <a:latin typeface="Buckeye Serif" panose="00000500000000000000" pitchFamily="50" charset="0"/>
                <a:ea typeface="Buckeye Serif" panose="00000500000000000000" pitchFamily="50" charset="0"/>
              </a:defRPr>
            </a:lvl1pPr>
            <a:lvl2pPr>
              <a:defRPr>
                <a:latin typeface="Buckeye Serif" panose="00000500000000000000" pitchFamily="50" charset="0"/>
                <a:ea typeface="Buckeye Serif" panose="00000500000000000000" pitchFamily="50" charset="0"/>
              </a:defRPr>
            </a:lvl2pPr>
            <a:lvl3pPr>
              <a:defRPr>
                <a:latin typeface="Buckeye Serif" panose="00000500000000000000" pitchFamily="50" charset="0"/>
                <a:ea typeface="Buckeye Serif" panose="00000500000000000000" pitchFamily="50" charset="0"/>
              </a:defRPr>
            </a:lvl3pPr>
          </a:lstStyle>
          <a:p>
            <a:pPr lvl="0"/>
            <a:r>
              <a:rPr lang="en-US"/>
              <a:t>Paragraph Subheading</a:t>
            </a:r>
          </a:p>
        </p:txBody>
      </p:sp>
      <p:sp>
        <p:nvSpPr>
          <p:cNvPr id="12" name="Content Placeholder 7">
            <a:extLst>
              <a:ext uri="{FF2B5EF4-FFF2-40B4-BE49-F238E27FC236}">
                <a16:creationId xmlns:a16="http://schemas.microsoft.com/office/drawing/2014/main" id="{2C094538-7DA9-4DE9-AEFC-FE677C99C0DF}"/>
              </a:ext>
            </a:extLst>
          </p:cNvPr>
          <p:cNvSpPr>
            <a:spLocks noGrp="1"/>
          </p:cNvSpPr>
          <p:nvPr>
            <p:ph sz="quarter" idx="16" hasCustomPrompt="1"/>
          </p:nvPr>
        </p:nvSpPr>
        <p:spPr>
          <a:xfrm>
            <a:off x="1295400" y="16742227"/>
            <a:ext cx="9061704" cy="685800"/>
          </a:xfrm>
          <a:prstGeom prst="rect">
            <a:avLst/>
          </a:prstGeom>
        </p:spPr>
        <p:txBody>
          <a:bodyPr/>
          <a:lstStyle>
            <a:lvl1pPr marL="0" indent="0">
              <a:buNone/>
              <a:defRPr sz="2700" b="1">
                <a:solidFill>
                  <a:srgbClr val="3F4443"/>
                </a:solidFill>
                <a:latin typeface="Buckeye Serif" panose="00000500000000000000" pitchFamily="50" charset="0"/>
                <a:ea typeface="Buckeye Serif" panose="00000500000000000000" pitchFamily="50" charset="0"/>
              </a:defRPr>
            </a:lvl1pPr>
            <a:lvl2pPr>
              <a:defRPr>
                <a:latin typeface="Buckeye Serif" panose="00000500000000000000" pitchFamily="50" charset="0"/>
                <a:ea typeface="Buckeye Serif" panose="00000500000000000000" pitchFamily="50" charset="0"/>
              </a:defRPr>
            </a:lvl2pPr>
            <a:lvl3pPr>
              <a:defRPr>
                <a:latin typeface="Buckeye Serif" panose="00000500000000000000" pitchFamily="50" charset="0"/>
                <a:ea typeface="Buckeye Serif" panose="00000500000000000000" pitchFamily="50" charset="0"/>
              </a:defRPr>
            </a:lvl3pPr>
          </a:lstStyle>
          <a:p>
            <a:pPr lvl="0"/>
            <a:r>
              <a:rPr lang="en-US"/>
              <a:t>Paragraph Subheading</a:t>
            </a:r>
          </a:p>
        </p:txBody>
      </p:sp>
      <p:sp>
        <p:nvSpPr>
          <p:cNvPr id="16" name="Content Placeholder 7">
            <a:extLst>
              <a:ext uri="{FF2B5EF4-FFF2-40B4-BE49-F238E27FC236}">
                <a16:creationId xmlns:a16="http://schemas.microsoft.com/office/drawing/2014/main" id="{72323916-99EF-4064-91BD-2059C060CAC1}"/>
              </a:ext>
            </a:extLst>
          </p:cNvPr>
          <p:cNvSpPr>
            <a:spLocks noGrp="1"/>
          </p:cNvSpPr>
          <p:nvPr>
            <p:ph sz="quarter" idx="20" hasCustomPrompt="1"/>
          </p:nvPr>
        </p:nvSpPr>
        <p:spPr>
          <a:xfrm>
            <a:off x="1295400" y="21107400"/>
            <a:ext cx="9061704" cy="685800"/>
          </a:xfrm>
          <a:prstGeom prst="rect">
            <a:avLst/>
          </a:prstGeom>
        </p:spPr>
        <p:txBody>
          <a:bodyPr/>
          <a:lstStyle>
            <a:lvl1pPr marL="0" indent="0">
              <a:buNone/>
              <a:defRPr sz="2700" b="0">
                <a:solidFill>
                  <a:srgbClr val="BA0C2F"/>
                </a:solidFill>
                <a:latin typeface="Buckeye Serif" panose="00000500000000000000" pitchFamily="50" charset="0"/>
                <a:ea typeface="Buckeye Serif" panose="00000500000000000000" pitchFamily="50" charset="0"/>
              </a:defRPr>
            </a:lvl1pPr>
            <a:lvl2pPr>
              <a:defRPr>
                <a:latin typeface="Buckeye Serif" panose="00000500000000000000" pitchFamily="50" charset="0"/>
                <a:ea typeface="Buckeye Serif" panose="00000500000000000000" pitchFamily="50" charset="0"/>
              </a:defRPr>
            </a:lvl2pPr>
            <a:lvl3pPr>
              <a:defRPr>
                <a:latin typeface="Buckeye Serif" panose="00000500000000000000" pitchFamily="50" charset="0"/>
                <a:ea typeface="Buckeye Serif" panose="00000500000000000000" pitchFamily="50" charset="0"/>
              </a:defRPr>
            </a:lvl3pPr>
          </a:lstStyle>
          <a:p>
            <a:pPr lvl="0"/>
            <a:r>
              <a:rPr lang="en-US"/>
              <a:t>Image or Chart Heading</a:t>
            </a:r>
          </a:p>
        </p:txBody>
      </p:sp>
      <p:sp>
        <p:nvSpPr>
          <p:cNvPr id="17" name="Content Placeholder 27">
            <a:extLst>
              <a:ext uri="{FF2B5EF4-FFF2-40B4-BE49-F238E27FC236}">
                <a16:creationId xmlns:a16="http://schemas.microsoft.com/office/drawing/2014/main" id="{BDFC984C-4229-4995-BE2A-F6E393F6C6DD}"/>
              </a:ext>
            </a:extLst>
          </p:cNvPr>
          <p:cNvSpPr>
            <a:spLocks noGrp="1"/>
          </p:cNvSpPr>
          <p:nvPr>
            <p:ph sz="quarter" idx="21"/>
          </p:nvPr>
        </p:nvSpPr>
        <p:spPr>
          <a:xfrm>
            <a:off x="1295400" y="21793198"/>
            <a:ext cx="9061704" cy="5842000"/>
          </a:xfrm>
          <a:prstGeom prst="rect">
            <a:avLst/>
          </a:prstGeom>
        </p:spPr>
        <p:txBody>
          <a:bodyPr/>
          <a:lstStyle>
            <a:lvl1pPr marL="0" indent="0">
              <a:buNone/>
              <a:defRPr/>
            </a:lvl1pPr>
          </a:lstStyle>
          <a:p>
            <a:pPr lvl="0"/>
            <a:r>
              <a:rPr lang="en-US"/>
              <a:t>Click to edit Master text styles</a:t>
            </a:r>
          </a:p>
        </p:txBody>
      </p:sp>
      <p:sp>
        <p:nvSpPr>
          <p:cNvPr id="18" name="Content Placeholder 7">
            <a:extLst>
              <a:ext uri="{FF2B5EF4-FFF2-40B4-BE49-F238E27FC236}">
                <a16:creationId xmlns:a16="http://schemas.microsoft.com/office/drawing/2014/main" id="{756B9361-2E09-4771-8008-194D2764EE00}"/>
              </a:ext>
            </a:extLst>
          </p:cNvPr>
          <p:cNvSpPr>
            <a:spLocks noGrp="1"/>
          </p:cNvSpPr>
          <p:nvPr>
            <p:ph sz="quarter" idx="22" hasCustomPrompt="1"/>
          </p:nvPr>
        </p:nvSpPr>
        <p:spPr>
          <a:xfrm>
            <a:off x="1295400" y="27813000"/>
            <a:ext cx="9061704" cy="685800"/>
          </a:xfrm>
          <a:prstGeom prst="rect">
            <a:avLst/>
          </a:prstGeom>
        </p:spPr>
        <p:txBody>
          <a:bodyPr/>
          <a:lstStyle>
            <a:lvl1pPr marL="0" indent="0">
              <a:buNone/>
              <a:defRPr sz="1700" b="0">
                <a:solidFill>
                  <a:srgbClr val="3F4443"/>
                </a:solidFill>
                <a:latin typeface="Buckeye Sans" panose="00000500000000000000" pitchFamily="50" charset="0"/>
                <a:ea typeface="Buckeye Serif" panose="00000500000000000000" pitchFamily="50" charset="0"/>
              </a:defRPr>
            </a:lvl1pPr>
            <a:lvl2pPr>
              <a:defRPr>
                <a:latin typeface="Buckeye Serif" panose="00000500000000000000" pitchFamily="50" charset="0"/>
                <a:ea typeface="Buckeye Serif" panose="00000500000000000000" pitchFamily="50" charset="0"/>
              </a:defRPr>
            </a:lvl2pPr>
            <a:lvl3pPr>
              <a:defRPr>
                <a:latin typeface="Buckeye Serif" panose="00000500000000000000" pitchFamily="50" charset="0"/>
                <a:ea typeface="Buckeye Serif" panose="00000500000000000000" pitchFamily="50" charset="0"/>
              </a:defRPr>
            </a:lvl3pPr>
          </a:lstStyle>
          <a:p>
            <a:pPr lvl="0"/>
            <a:r>
              <a:rPr lang="en-US"/>
              <a:t>Caption for image or chart above</a:t>
            </a:r>
          </a:p>
        </p:txBody>
      </p:sp>
      <p:sp>
        <p:nvSpPr>
          <p:cNvPr id="19" name="Content Placeholder 7">
            <a:extLst>
              <a:ext uri="{FF2B5EF4-FFF2-40B4-BE49-F238E27FC236}">
                <a16:creationId xmlns:a16="http://schemas.microsoft.com/office/drawing/2014/main" id="{DB9AC915-F543-4D70-B7D0-E894E2F21D3B}"/>
              </a:ext>
            </a:extLst>
          </p:cNvPr>
          <p:cNvSpPr>
            <a:spLocks noGrp="1"/>
          </p:cNvSpPr>
          <p:nvPr>
            <p:ph sz="quarter" idx="23" hasCustomPrompt="1"/>
          </p:nvPr>
        </p:nvSpPr>
        <p:spPr>
          <a:xfrm>
            <a:off x="12009431" y="7010400"/>
            <a:ext cx="9061704" cy="685800"/>
          </a:xfrm>
          <a:prstGeom prst="rect">
            <a:avLst/>
          </a:prstGeom>
        </p:spPr>
        <p:txBody>
          <a:bodyPr/>
          <a:lstStyle>
            <a:lvl1pPr marL="0" indent="0">
              <a:buNone/>
              <a:defRPr sz="3500">
                <a:solidFill>
                  <a:srgbClr val="BA0C2F"/>
                </a:solidFill>
                <a:latin typeface="Buckeye Sans" panose="00000500000000000000" pitchFamily="50" charset="0"/>
              </a:defRPr>
            </a:lvl1pPr>
            <a:lvl2pPr>
              <a:defRPr>
                <a:latin typeface="Buckeye Serif" panose="00000500000000000000" pitchFamily="50" charset="0"/>
                <a:ea typeface="Buckeye Serif" panose="00000500000000000000" pitchFamily="50" charset="0"/>
              </a:defRPr>
            </a:lvl2pPr>
            <a:lvl3pPr>
              <a:defRPr>
                <a:latin typeface="Buckeye Serif" panose="00000500000000000000" pitchFamily="50" charset="0"/>
                <a:ea typeface="Buckeye Serif" panose="00000500000000000000" pitchFamily="50" charset="0"/>
              </a:defRPr>
            </a:lvl3pPr>
          </a:lstStyle>
          <a:p>
            <a:pPr lvl="0"/>
            <a:r>
              <a:rPr lang="en-US"/>
              <a:t>PARAGRAPH HEADING</a:t>
            </a:r>
          </a:p>
        </p:txBody>
      </p:sp>
      <p:sp>
        <p:nvSpPr>
          <p:cNvPr id="20" name="Content Placeholder 7">
            <a:extLst>
              <a:ext uri="{FF2B5EF4-FFF2-40B4-BE49-F238E27FC236}">
                <a16:creationId xmlns:a16="http://schemas.microsoft.com/office/drawing/2014/main" id="{F18C68A0-6B45-4130-98F6-76616D88C5B1}"/>
              </a:ext>
            </a:extLst>
          </p:cNvPr>
          <p:cNvSpPr>
            <a:spLocks noGrp="1"/>
          </p:cNvSpPr>
          <p:nvPr>
            <p:ph sz="quarter" idx="24" hasCustomPrompt="1"/>
          </p:nvPr>
        </p:nvSpPr>
        <p:spPr>
          <a:xfrm>
            <a:off x="12009431" y="7848600"/>
            <a:ext cx="9061704" cy="685800"/>
          </a:xfrm>
          <a:prstGeom prst="rect">
            <a:avLst/>
          </a:prstGeom>
        </p:spPr>
        <p:txBody>
          <a:bodyPr/>
          <a:lstStyle>
            <a:lvl1pPr marL="0" indent="0">
              <a:buNone/>
              <a:defRPr sz="2700" b="1">
                <a:solidFill>
                  <a:srgbClr val="3F4443"/>
                </a:solidFill>
                <a:latin typeface="Buckeye Serif" panose="00000500000000000000" pitchFamily="50" charset="0"/>
                <a:ea typeface="Buckeye Serif" panose="00000500000000000000" pitchFamily="50" charset="0"/>
              </a:defRPr>
            </a:lvl1pPr>
            <a:lvl2pPr>
              <a:defRPr>
                <a:latin typeface="Buckeye Serif" panose="00000500000000000000" pitchFamily="50" charset="0"/>
                <a:ea typeface="Buckeye Serif" panose="00000500000000000000" pitchFamily="50" charset="0"/>
              </a:defRPr>
            </a:lvl2pPr>
            <a:lvl3pPr>
              <a:defRPr>
                <a:latin typeface="Buckeye Serif" panose="00000500000000000000" pitchFamily="50" charset="0"/>
                <a:ea typeface="Buckeye Serif" panose="00000500000000000000" pitchFamily="50" charset="0"/>
              </a:defRPr>
            </a:lvl3pPr>
          </a:lstStyle>
          <a:p>
            <a:pPr lvl="0"/>
            <a:r>
              <a:rPr lang="en-US"/>
              <a:t>Paragraph Subheading</a:t>
            </a:r>
          </a:p>
        </p:txBody>
      </p:sp>
      <p:sp>
        <p:nvSpPr>
          <p:cNvPr id="22" name="Content Placeholder 7">
            <a:extLst>
              <a:ext uri="{FF2B5EF4-FFF2-40B4-BE49-F238E27FC236}">
                <a16:creationId xmlns:a16="http://schemas.microsoft.com/office/drawing/2014/main" id="{F9514E8F-BB54-4306-B88B-62FF1CBB25E0}"/>
              </a:ext>
            </a:extLst>
          </p:cNvPr>
          <p:cNvSpPr>
            <a:spLocks noGrp="1"/>
          </p:cNvSpPr>
          <p:nvPr>
            <p:ph sz="quarter" idx="26" hasCustomPrompt="1"/>
          </p:nvPr>
        </p:nvSpPr>
        <p:spPr>
          <a:xfrm>
            <a:off x="12009431" y="11974286"/>
            <a:ext cx="9061704" cy="685800"/>
          </a:xfrm>
          <a:prstGeom prst="rect">
            <a:avLst/>
          </a:prstGeom>
        </p:spPr>
        <p:txBody>
          <a:bodyPr/>
          <a:lstStyle>
            <a:lvl1pPr marL="0" indent="0">
              <a:buNone/>
              <a:defRPr sz="2700" b="0">
                <a:solidFill>
                  <a:srgbClr val="BA0C2F"/>
                </a:solidFill>
                <a:latin typeface="Buckeye Serif" panose="00000500000000000000" pitchFamily="50" charset="0"/>
                <a:ea typeface="Buckeye Serif" panose="00000500000000000000" pitchFamily="50" charset="0"/>
              </a:defRPr>
            </a:lvl1pPr>
            <a:lvl2pPr>
              <a:defRPr>
                <a:latin typeface="Buckeye Serif" panose="00000500000000000000" pitchFamily="50" charset="0"/>
                <a:ea typeface="Buckeye Serif" panose="00000500000000000000" pitchFamily="50" charset="0"/>
              </a:defRPr>
            </a:lvl2pPr>
            <a:lvl3pPr>
              <a:defRPr>
                <a:latin typeface="Buckeye Serif" panose="00000500000000000000" pitchFamily="50" charset="0"/>
                <a:ea typeface="Buckeye Serif" panose="00000500000000000000" pitchFamily="50" charset="0"/>
              </a:defRPr>
            </a:lvl3pPr>
          </a:lstStyle>
          <a:p>
            <a:pPr lvl="0"/>
            <a:r>
              <a:rPr lang="en-US"/>
              <a:t>Image or Chart Heading</a:t>
            </a:r>
          </a:p>
        </p:txBody>
      </p:sp>
      <p:sp>
        <p:nvSpPr>
          <p:cNvPr id="23" name="Content Placeholder 27">
            <a:extLst>
              <a:ext uri="{FF2B5EF4-FFF2-40B4-BE49-F238E27FC236}">
                <a16:creationId xmlns:a16="http://schemas.microsoft.com/office/drawing/2014/main" id="{45AE7CD6-062F-405C-82B9-32F1E60F0604}"/>
              </a:ext>
            </a:extLst>
          </p:cNvPr>
          <p:cNvSpPr>
            <a:spLocks noGrp="1"/>
          </p:cNvSpPr>
          <p:nvPr>
            <p:ph sz="quarter" idx="27"/>
          </p:nvPr>
        </p:nvSpPr>
        <p:spPr>
          <a:xfrm>
            <a:off x="12009431" y="12660084"/>
            <a:ext cx="9061704" cy="5842000"/>
          </a:xfrm>
          <a:prstGeom prst="rect">
            <a:avLst/>
          </a:prstGeom>
        </p:spPr>
        <p:txBody>
          <a:bodyPr/>
          <a:lstStyle>
            <a:lvl1pPr marL="0" indent="0">
              <a:buNone/>
              <a:defRPr/>
            </a:lvl1pPr>
          </a:lstStyle>
          <a:p>
            <a:pPr lvl="0"/>
            <a:r>
              <a:rPr lang="en-US"/>
              <a:t>Click to edit Master text styles</a:t>
            </a:r>
          </a:p>
        </p:txBody>
      </p:sp>
      <p:sp>
        <p:nvSpPr>
          <p:cNvPr id="24" name="Content Placeholder 7">
            <a:extLst>
              <a:ext uri="{FF2B5EF4-FFF2-40B4-BE49-F238E27FC236}">
                <a16:creationId xmlns:a16="http://schemas.microsoft.com/office/drawing/2014/main" id="{A5303D25-FDCD-46E6-B2F9-FEFC19CFF809}"/>
              </a:ext>
            </a:extLst>
          </p:cNvPr>
          <p:cNvSpPr>
            <a:spLocks noGrp="1"/>
          </p:cNvSpPr>
          <p:nvPr>
            <p:ph sz="quarter" idx="28" hasCustomPrompt="1"/>
          </p:nvPr>
        </p:nvSpPr>
        <p:spPr>
          <a:xfrm>
            <a:off x="12009431" y="18679886"/>
            <a:ext cx="9061704" cy="685800"/>
          </a:xfrm>
          <a:prstGeom prst="rect">
            <a:avLst/>
          </a:prstGeom>
        </p:spPr>
        <p:txBody>
          <a:bodyPr/>
          <a:lstStyle>
            <a:lvl1pPr marL="0" indent="0">
              <a:buNone/>
              <a:defRPr sz="1700" b="0">
                <a:solidFill>
                  <a:srgbClr val="3F4443"/>
                </a:solidFill>
                <a:latin typeface="Buckeye Sans" panose="00000500000000000000" pitchFamily="50" charset="0"/>
                <a:ea typeface="Buckeye Serif" panose="00000500000000000000" pitchFamily="50" charset="0"/>
              </a:defRPr>
            </a:lvl1pPr>
            <a:lvl2pPr>
              <a:defRPr>
                <a:latin typeface="Buckeye Serif" panose="00000500000000000000" pitchFamily="50" charset="0"/>
                <a:ea typeface="Buckeye Serif" panose="00000500000000000000" pitchFamily="50" charset="0"/>
              </a:defRPr>
            </a:lvl2pPr>
            <a:lvl3pPr>
              <a:defRPr>
                <a:latin typeface="Buckeye Serif" panose="00000500000000000000" pitchFamily="50" charset="0"/>
                <a:ea typeface="Buckeye Serif" panose="00000500000000000000" pitchFamily="50" charset="0"/>
              </a:defRPr>
            </a:lvl3pPr>
          </a:lstStyle>
          <a:p>
            <a:pPr lvl="0"/>
            <a:r>
              <a:rPr lang="en-US"/>
              <a:t>Caption for image or chart above</a:t>
            </a:r>
          </a:p>
        </p:txBody>
      </p:sp>
      <p:sp>
        <p:nvSpPr>
          <p:cNvPr id="33" name="Content Placeholder 7">
            <a:extLst>
              <a:ext uri="{FF2B5EF4-FFF2-40B4-BE49-F238E27FC236}">
                <a16:creationId xmlns:a16="http://schemas.microsoft.com/office/drawing/2014/main" id="{1B1A3783-6955-403E-95A9-59BDA077C0C5}"/>
              </a:ext>
            </a:extLst>
          </p:cNvPr>
          <p:cNvSpPr>
            <a:spLocks noGrp="1"/>
          </p:cNvSpPr>
          <p:nvPr>
            <p:ph sz="quarter" idx="37" hasCustomPrompt="1"/>
          </p:nvPr>
        </p:nvSpPr>
        <p:spPr>
          <a:xfrm>
            <a:off x="12009431" y="19724913"/>
            <a:ext cx="9061704" cy="685800"/>
          </a:xfrm>
          <a:prstGeom prst="rect">
            <a:avLst/>
          </a:prstGeom>
        </p:spPr>
        <p:txBody>
          <a:bodyPr/>
          <a:lstStyle>
            <a:lvl1pPr marL="0" indent="0">
              <a:buNone/>
              <a:defRPr sz="3500">
                <a:solidFill>
                  <a:srgbClr val="BA0C2F"/>
                </a:solidFill>
                <a:latin typeface="Buckeye Sans" panose="00000500000000000000" pitchFamily="50" charset="0"/>
              </a:defRPr>
            </a:lvl1pPr>
            <a:lvl2pPr>
              <a:defRPr>
                <a:latin typeface="Buckeye Serif" panose="00000500000000000000" pitchFamily="50" charset="0"/>
                <a:ea typeface="Buckeye Serif" panose="00000500000000000000" pitchFamily="50" charset="0"/>
              </a:defRPr>
            </a:lvl2pPr>
            <a:lvl3pPr>
              <a:defRPr>
                <a:latin typeface="Buckeye Serif" panose="00000500000000000000" pitchFamily="50" charset="0"/>
                <a:ea typeface="Buckeye Serif" panose="00000500000000000000" pitchFamily="50" charset="0"/>
              </a:defRPr>
            </a:lvl3pPr>
          </a:lstStyle>
          <a:p>
            <a:pPr lvl="0"/>
            <a:r>
              <a:rPr lang="en-US"/>
              <a:t>PARAGRAPH HEADING</a:t>
            </a:r>
          </a:p>
        </p:txBody>
      </p:sp>
      <p:sp>
        <p:nvSpPr>
          <p:cNvPr id="34" name="Content Placeholder 7">
            <a:extLst>
              <a:ext uri="{FF2B5EF4-FFF2-40B4-BE49-F238E27FC236}">
                <a16:creationId xmlns:a16="http://schemas.microsoft.com/office/drawing/2014/main" id="{D3463364-E731-4004-B7A3-3FCC322957AD}"/>
              </a:ext>
            </a:extLst>
          </p:cNvPr>
          <p:cNvSpPr>
            <a:spLocks noGrp="1"/>
          </p:cNvSpPr>
          <p:nvPr>
            <p:ph sz="quarter" idx="38" hasCustomPrompt="1"/>
          </p:nvPr>
        </p:nvSpPr>
        <p:spPr>
          <a:xfrm>
            <a:off x="12009431" y="20563113"/>
            <a:ext cx="9061704" cy="685800"/>
          </a:xfrm>
          <a:prstGeom prst="rect">
            <a:avLst/>
          </a:prstGeom>
        </p:spPr>
        <p:txBody>
          <a:bodyPr/>
          <a:lstStyle>
            <a:lvl1pPr marL="0" indent="0">
              <a:buNone/>
              <a:defRPr sz="2700" b="1">
                <a:solidFill>
                  <a:srgbClr val="3F4443"/>
                </a:solidFill>
                <a:latin typeface="Buckeye Serif" panose="00000500000000000000" pitchFamily="50" charset="0"/>
                <a:ea typeface="Buckeye Serif" panose="00000500000000000000" pitchFamily="50" charset="0"/>
              </a:defRPr>
            </a:lvl1pPr>
            <a:lvl2pPr>
              <a:defRPr>
                <a:latin typeface="Buckeye Serif" panose="00000500000000000000" pitchFamily="50" charset="0"/>
                <a:ea typeface="Buckeye Serif" panose="00000500000000000000" pitchFamily="50" charset="0"/>
              </a:defRPr>
            </a:lvl2pPr>
            <a:lvl3pPr>
              <a:defRPr>
                <a:latin typeface="Buckeye Serif" panose="00000500000000000000" pitchFamily="50" charset="0"/>
                <a:ea typeface="Buckeye Serif" panose="00000500000000000000" pitchFamily="50" charset="0"/>
              </a:defRPr>
            </a:lvl3pPr>
          </a:lstStyle>
          <a:p>
            <a:pPr lvl="0"/>
            <a:r>
              <a:rPr lang="en-US"/>
              <a:t>Paragraph Subheading</a:t>
            </a:r>
          </a:p>
        </p:txBody>
      </p:sp>
      <p:sp>
        <p:nvSpPr>
          <p:cNvPr id="25" name="Content Placeholder 7">
            <a:extLst>
              <a:ext uri="{FF2B5EF4-FFF2-40B4-BE49-F238E27FC236}">
                <a16:creationId xmlns:a16="http://schemas.microsoft.com/office/drawing/2014/main" id="{0EB41020-EF65-481D-A004-5118E51035C5}"/>
              </a:ext>
            </a:extLst>
          </p:cNvPr>
          <p:cNvSpPr>
            <a:spLocks noGrp="1"/>
          </p:cNvSpPr>
          <p:nvPr>
            <p:ph sz="quarter" idx="29" hasCustomPrompt="1"/>
          </p:nvPr>
        </p:nvSpPr>
        <p:spPr>
          <a:xfrm>
            <a:off x="22479000" y="7010400"/>
            <a:ext cx="9061704" cy="685800"/>
          </a:xfrm>
          <a:prstGeom prst="rect">
            <a:avLst/>
          </a:prstGeom>
        </p:spPr>
        <p:txBody>
          <a:bodyPr/>
          <a:lstStyle>
            <a:lvl1pPr marL="0" indent="0">
              <a:buNone/>
              <a:defRPr sz="3500">
                <a:solidFill>
                  <a:srgbClr val="BA0C2F"/>
                </a:solidFill>
                <a:latin typeface="Buckeye Sans" panose="00000500000000000000" pitchFamily="50" charset="0"/>
              </a:defRPr>
            </a:lvl1pPr>
            <a:lvl2pPr>
              <a:defRPr>
                <a:latin typeface="Buckeye Serif" panose="00000500000000000000" pitchFamily="50" charset="0"/>
                <a:ea typeface="Buckeye Serif" panose="00000500000000000000" pitchFamily="50" charset="0"/>
              </a:defRPr>
            </a:lvl2pPr>
            <a:lvl3pPr>
              <a:defRPr>
                <a:latin typeface="Buckeye Serif" panose="00000500000000000000" pitchFamily="50" charset="0"/>
                <a:ea typeface="Buckeye Serif" panose="00000500000000000000" pitchFamily="50" charset="0"/>
              </a:defRPr>
            </a:lvl3pPr>
          </a:lstStyle>
          <a:p>
            <a:pPr lvl="0"/>
            <a:r>
              <a:rPr lang="en-US"/>
              <a:t>PARAGRAPH HEADING</a:t>
            </a:r>
          </a:p>
        </p:txBody>
      </p:sp>
      <p:sp>
        <p:nvSpPr>
          <p:cNvPr id="26" name="Content Placeholder 7">
            <a:extLst>
              <a:ext uri="{FF2B5EF4-FFF2-40B4-BE49-F238E27FC236}">
                <a16:creationId xmlns:a16="http://schemas.microsoft.com/office/drawing/2014/main" id="{4130C767-BFF2-4A4D-845F-9B5AD341A17D}"/>
              </a:ext>
            </a:extLst>
          </p:cNvPr>
          <p:cNvSpPr>
            <a:spLocks noGrp="1"/>
          </p:cNvSpPr>
          <p:nvPr>
            <p:ph sz="quarter" idx="30" hasCustomPrompt="1"/>
          </p:nvPr>
        </p:nvSpPr>
        <p:spPr>
          <a:xfrm>
            <a:off x="22479000" y="7848600"/>
            <a:ext cx="9061704" cy="685800"/>
          </a:xfrm>
          <a:prstGeom prst="rect">
            <a:avLst/>
          </a:prstGeom>
        </p:spPr>
        <p:txBody>
          <a:bodyPr/>
          <a:lstStyle>
            <a:lvl1pPr marL="0" indent="0">
              <a:buNone/>
              <a:defRPr sz="2700" b="1">
                <a:solidFill>
                  <a:srgbClr val="3F4443"/>
                </a:solidFill>
                <a:latin typeface="Buckeye Serif" panose="00000500000000000000" pitchFamily="50" charset="0"/>
                <a:ea typeface="Buckeye Serif" panose="00000500000000000000" pitchFamily="50" charset="0"/>
              </a:defRPr>
            </a:lvl1pPr>
            <a:lvl2pPr>
              <a:defRPr>
                <a:latin typeface="Buckeye Serif" panose="00000500000000000000" pitchFamily="50" charset="0"/>
                <a:ea typeface="Buckeye Serif" panose="00000500000000000000" pitchFamily="50" charset="0"/>
              </a:defRPr>
            </a:lvl2pPr>
            <a:lvl3pPr>
              <a:defRPr>
                <a:latin typeface="Buckeye Serif" panose="00000500000000000000" pitchFamily="50" charset="0"/>
                <a:ea typeface="Buckeye Serif" panose="00000500000000000000" pitchFamily="50" charset="0"/>
              </a:defRPr>
            </a:lvl3pPr>
          </a:lstStyle>
          <a:p>
            <a:pPr lvl="0"/>
            <a:r>
              <a:rPr lang="en-US"/>
              <a:t>Paragraph Subheading</a:t>
            </a:r>
          </a:p>
        </p:txBody>
      </p:sp>
      <p:sp>
        <p:nvSpPr>
          <p:cNvPr id="28" name="Content Placeholder 7">
            <a:extLst>
              <a:ext uri="{FF2B5EF4-FFF2-40B4-BE49-F238E27FC236}">
                <a16:creationId xmlns:a16="http://schemas.microsoft.com/office/drawing/2014/main" id="{8357AD5B-329F-4AF9-B41C-A727FB1D993E}"/>
              </a:ext>
            </a:extLst>
          </p:cNvPr>
          <p:cNvSpPr>
            <a:spLocks noGrp="1"/>
          </p:cNvSpPr>
          <p:nvPr>
            <p:ph sz="quarter" idx="32" hasCustomPrompt="1"/>
          </p:nvPr>
        </p:nvSpPr>
        <p:spPr>
          <a:xfrm>
            <a:off x="22479000" y="11734800"/>
            <a:ext cx="9061704" cy="685800"/>
          </a:xfrm>
          <a:prstGeom prst="rect">
            <a:avLst/>
          </a:prstGeom>
        </p:spPr>
        <p:txBody>
          <a:bodyPr/>
          <a:lstStyle>
            <a:lvl1pPr marL="0" indent="0">
              <a:buNone/>
              <a:defRPr sz="2700" b="1">
                <a:solidFill>
                  <a:srgbClr val="3F4443"/>
                </a:solidFill>
                <a:latin typeface="Buckeye Serif" panose="00000500000000000000" pitchFamily="50" charset="0"/>
                <a:ea typeface="Buckeye Serif" panose="00000500000000000000" pitchFamily="50" charset="0"/>
              </a:defRPr>
            </a:lvl1pPr>
            <a:lvl2pPr>
              <a:defRPr>
                <a:latin typeface="Buckeye Serif" panose="00000500000000000000" pitchFamily="50" charset="0"/>
                <a:ea typeface="Buckeye Serif" panose="00000500000000000000" pitchFamily="50" charset="0"/>
              </a:defRPr>
            </a:lvl2pPr>
            <a:lvl3pPr>
              <a:defRPr>
                <a:latin typeface="Buckeye Serif" panose="00000500000000000000" pitchFamily="50" charset="0"/>
                <a:ea typeface="Buckeye Serif" panose="00000500000000000000" pitchFamily="50" charset="0"/>
              </a:defRPr>
            </a:lvl3pPr>
          </a:lstStyle>
          <a:p>
            <a:pPr lvl="0"/>
            <a:r>
              <a:rPr lang="en-US"/>
              <a:t>Paragraph Subheading</a:t>
            </a:r>
          </a:p>
        </p:txBody>
      </p:sp>
      <p:sp>
        <p:nvSpPr>
          <p:cNvPr id="30" name="Content Placeholder 7">
            <a:extLst>
              <a:ext uri="{FF2B5EF4-FFF2-40B4-BE49-F238E27FC236}">
                <a16:creationId xmlns:a16="http://schemas.microsoft.com/office/drawing/2014/main" id="{52284A4A-151A-42E2-B4EF-85525AA0DEFA}"/>
              </a:ext>
            </a:extLst>
          </p:cNvPr>
          <p:cNvSpPr>
            <a:spLocks noGrp="1"/>
          </p:cNvSpPr>
          <p:nvPr>
            <p:ph sz="quarter" idx="34" hasCustomPrompt="1"/>
          </p:nvPr>
        </p:nvSpPr>
        <p:spPr>
          <a:xfrm>
            <a:off x="22479000" y="15806057"/>
            <a:ext cx="9061704" cy="685800"/>
          </a:xfrm>
          <a:prstGeom prst="rect">
            <a:avLst/>
          </a:prstGeom>
        </p:spPr>
        <p:txBody>
          <a:bodyPr/>
          <a:lstStyle>
            <a:lvl1pPr marL="0" indent="0">
              <a:buNone/>
              <a:defRPr sz="2700" b="0">
                <a:solidFill>
                  <a:srgbClr val="BA0C2F"/>
                </a:solidFill>
                <a:latin typeface="Buckeye Serif" panose="00000500000000000000" pitchFamily="50" charset="0"/>
                <a:ea typeface="Buckeye Serif" panose="00000500000000000000" pitchFamily="50" charset="0"/>
              </a:defRPr>
            </a:lvl1pPr>
            <a:lvl2pPr>
              <a:defRPr>
                <a:latin typeface="Buckeye Serif" panose="00000500000000000000" pitchFamily="50" charset="0"/>
                <a:ea typeface="Buckeye Serif" panose="00000500000000000000" pitchFamily="50" charset="0"/>
              </a:defRPr>
            </a:lvl2pPr>
            <a:lvl3pPr>
              <a:defRPr>
                <a:latin typeface="Buckeye Serif" panose="00000500000000000000" pitchFamily="50" charset="0"/>
                <a:ea typeface="Buckeye Serif" panose="00000500000000000000" pitchFamily="50" charset="0"/>
              </a:defRPr>
            </a:lvl3pPr>
          </a:lstStyle>
          <a:p>
            <a:pPr lvl="0"/>
            <a:r>
              <a:rPr lang="en-US"/>
              <a:t>Image or Chart Heading</a:t>
            </a:r>
          </a:p>
        </p:txBody>
      </p:sp>
      <p:sp>
        <p:nvSpPr>
          <p:cNvPr id="31" name="Content Placeholder 27">
            <a:extLst>
              <a:ext uri="{FF2B5EF4-FFF2-40B4-BE49-F238E27FC236}">
                <a16:creationId xmlns:a16="http://schemas.microsoft.com/office/drawing/2014/main" id="{E2391D15-0F56-4DAD-8705-ADFB7531B9BA}"/>
              </a:ext>
            </a:extLst>
          </p:cNvPr>
          <p:cNvSpPr>
            <a:spLocks noGrp="1"/>
          </p:cNvSpPr>
          <p:nvPr>
            <p:ph sz="quarter" idx="35"/>
          </p:nvPr>
        </p:nvSpPr>
        <p:spPr>
          <a:xfrm>
            <a:off x="22479000" y="16491855"/>
            <a:ext cx="9061704" cy="5842000"/>
          </a:xfrm>
          <a:prstGeom prst="rect">
            <a:avLst/>
          </a:prstGeom>
        </p:spPr>
        <p:txBody>
          <a:bodyPr/>
          <a:lstStyle>
            <a:lvl1pPr marL="0" indent="0">
              <a:buNone/>
              <a:defRPr/>
            </a:lvl1pPr>
          </a:lstStyle>
          <a:p>
            <a:pPr lvl="0"/>
            <a:r>
              <a:rPr lang="en-US"/>
              <a:t>Click to edit Master text styles</a:t>
            </a:r>
          </a:p>
        </p:txBody>
      </p:sp>
      <p:sp>
        <p:nvSpPr>
          <p:cNvPr id="32" name="Content Placeholder 7">
            <a:extLst>
              <a:ext uri="{FF2B5EF4-FFF2-40B4-BE49-F238E27FC236}">
                <a16:creationId xmlns:a16="http://schemas.microsoft.com/office/drawing/2014/main" id="{D3AE46B4-F2E3-41B9-A752-18CC6D5304E5}"/>
              </a:ext>
            </a:extLst>
          </p:cNvPr>
          <p:cNvSpPr>
            <a:spLocks noGrp="1"/>
          </p:cNvSpPr>
          <p:nvPr>
            <p:ph sz="quarter" idx="36" hasCustomPrompt="1"/>
          </p:nvPr>
        </p:nvSpPr>
        <p:spPr>
          <a:xfrm>
            <a:off x="22479000" y="22511657"/>
            <a:ext cx="9061704" cy="685800"/>
          </a:xfrm>
          <a:prstGeom prst="rect">
            <a:avLst/>
          </a:prstGeom>
        </p:spPr>
        <p:txBody>
          <a:bodyPr/>
          <a:lstStyle>
            <a:lvl1pPr marL="0" indent="0">
              <a:buNone/>
              <a:defRPr sz="1700" b="0">
                <a:solidFill>
                  <a:srgbClr val="3F4443"/>
                </a:solidFill>
                <a:latin typeface="Buckeye Sans" panose="00000500000000000000" pitchFamily="50" charset="0"/>
                <a:ea typeface="Buckeye Serif" panose="00000500000000000000" pitchFamily="50" charset="0"/>
              </a:defRPr>
            </a:lvl1pPr>
            <a:lvl2pPr>
              <a:defRPr>
                <a:latin typeface="Buckeye Serif" panose="00000500000000000000" pitchFamily="50" charset="0"/>
                <a:ea typeface="Buckeye Serif" panose="00000500000000000000" pitchFamily="50" charset="0"/>
              </a:defRPr>
            </a:lvl2pPr>
            <a:lvl3pPr>
              <a:defRPr>
                <a:latin typeface="Buckeye Serif" panose="00000500000000000000" pitchFamily="50" charset="0"/>
                <a:ea typeface="Buckeye Serif" panose="00000500000000000000" pitchFamily="50" charset="0"/>
              </a:defRPr>
            </a:lvl3pPr>
          </a:lstStyle>
          <a:p>
            <a:pPr lvl="0"/>
            <a:r>
              <a:rPr lang="en-US"/>
              <a:t>Caption for image or chart above</a:t>
            </a:r>
          </a:p>
        </p:txBody>
      </p:sp>
      <p:sp>
        <p:nvSpPr>
          <p:cNvPr id="40" name="Content Placeholder 7">
            <a:extLst>
              <a:ext uri="{FF2B5EF4-FFF2-40B4-BE49-F238E27FC236}">
                <a16:creationId xmlns:a16="http://schemas.microsoft.com/office/drawing/2014/main" id="{04FBAD53-AE86-4AA2-8312-0A8E261F3C37}"/>
              </a:ext>
            </a:extLst>
          </p:cNvPr>
          <p:cNvSpPr>
            <a:spLocks noGrp="1"/>
          </p:cNvSpPr>
          <p:nvPr>
            <p:ph sz="quarter" idx="44" hasCustomPrompt="1"/>
          </p:nvPr>
        </p:nvSpPr>
        <p:spPr>
          <a:xfrm>
            <a:off x="22479000" y="23469600"/>
            <a:ext cx="9061704" cy="685800"/>
          </a:xfrm>
          <a:prstGeom prst="rect">
            <a:avLst/>
          </a:prstGeom>
        </p:spPr>
        <p:txBody>
          <a:bodyPr/>
          <a:lstStyle>
            <a:lvl1pPr marL="0" indent="0">
              <a:buNone/>
              <a:defRPr sz="3500">
                <a:solidFill>
                  <a:srgbClr val="BA0C2F"/>
                </a:solidFill>
                <a:latin typeface="Buckeye Sans" panose="00000500000000000000" pitchFamily="50" charset="0"/>
              </a:defRPr>
            </a:lvl1pPr>
            <a:lvl2pPr>
              <a:defRPr>
                <a:latin typeface="Buckeye Serif" panose="00000500000000000000" pitchFamily="50" charset="0"/>
                <a:ea typeface="Buckeye Serif" panose="00000500000000000000" pitchFamily="50" charset="0"/>
              </a:defRPr>
            </a:lvl2pPr>
            <a:lvl3pPr>
              <a:defRPr>
                <a:latin typeface="Buckeye Serif" panose="00000500000000000000" pitchFamily="50" charset="0"/>
                <a:ea typeface="Buckeye Serif" panose="00000500000000000000" pitchFamily="50" charset="0"/>
              </a:defRPr>
            </a:lvl3pPr>
          </a:lstStyle>
          <a:p>
            <a:pPr lvl="0"/>
            <a:r>
              <a:rPr lang="en-US"/>
              <a:t>PARAGRAPH HEADING</a:t>
            </a:r>
          </a:p>
        </p:txBody>
      </p:sp>
      <p:sp>
        <p:nvSpPr>
          <p:cNvPr id="41" name="Content Placeholder 7">
            <a:extLst>
              <a:ext uri="{FF2B5EF4-FFF2-40B4-BE49-F238E27FC236}">
                <a16:creationId xmlns:a16="http://schemas.microsoft.com/office/drawing/2014/main" id="{222C4C01-413E-4F87-A3CD-A2D8ABD46E10}"/>
              </a:ext>
            </a:extLst>
          </p:cNvPr>
          <p:cNvSpPr>
            <a:spLocks noGrp="1"/>
          </p:cNvSpPr>
          <p:nvPr>
            <p:ph sz="quarter" idx="45" hasCustomPrompt="1"/>
          </p:nvPr>
        </p:nvSpPr>
        <p:spPr>
          <a:xfrm>
            <a:off x="22479000" y="24307800"/>
            <a:ext cx="9061704" cy="685800"/>
          </a:xfrm>
          <a:prstGeom prst="rect">
            <a:avLst/>
          </a:prstGeom>
        </p:spPr>
        <p:txBody>
          <a:bodyPr/>
          <a:lstStyle>
            <a:lvl1pPr marL="0" indent="0">
              <a:buNone/>
              <a:defRPr sz="2700" b="1">
                <a:solidFill>
                  <a:srgbClr val="3F4443"/>
                </a:solidFill>
                <a:latin typeface="Buckeye Serif" panose="00000500000000000000" pitchFamily="50" charset="0"/>
                <a:ea typeface="Buckeye Serif" panose="00000500000000000000" pitchFamily="50" charset="0"/>
              </a:defRPr>
            </a:lvl1pPr>
            <a:lvl2pPr>
              <a:defRPr>
                <a:latin typeface="Buckeye Serif" panose="00000500000000000000" pitchFamily="50" charset="0"/>
                <a:ea typeface="Buckeye Serif" panose="00000500000000000000" pitchFamily="50" charset="0"/>
              </a:defRPr>
            </a:lvl2pPr>
            <a:lvl3pPr>
              <a:defRPr>
                <a:latin typeface="Buckeye Serif" panose="00000500000000000000" pitchFamily="50" charset="0"/>
                <a:ea typeface="Buckeye Serif" panose="00000500000000000000" pitchFamily="50" charset="0"/>
              </a:defRPr>
            </a:lvl3pPr>
          </a:lstStyle>
          <a:p>
            <a:pPr lvl="0"/>
            <a:r>
              <a:rPr lang="en-US"/>
              <a:t>Paragraph Subheading</a:t>
            </a:r>
          </a:p>
        </p:txBody>
      </p:sp>
      <p:sp>
        <p:nvSpPr>
          <p:cNvPr id="37" name="Content Placeholder 7">
            <a:extLst>
              <a:ext uri="{FF2B5EF4-FFF2-40B4-BE49-F238E27FC236}">
                <a16:creationId xmlns:a16="http://schemas.microsoft.com/office/drawing/2014/main" id="{DD553074-7988-4BCA-877E-E2323841BFCD}"/>
              </a:ext>
            </a:extLst>
          </p:cNvPr>
          <p:cNvSpPr>
            <a:spLocks noGrp="1"/>
          </p:cNvSpPr>
          <p:nvPr>
            <p:ph sz="quarter" idx="41" hasCustomPrompt="1"/>
          </p:nvPr>
        </p:nvSpPr>
        <p:spPr>
          <a:xfrm>
            <a:off x="32760731" y="7010400"/>
            <a:ext cx="9061704" cy="685800"/>
          </a:xfrm>
          <a:prstGeom prst="rect">
            <a:avLst/>
          </a:prstGeom>
        </p:spPr>
        <p:txBody>
          <a:bodyPr/>
          <a:lstStyle>
            <a:lvl1pPr marL="0" indent="0">
              <a:buNone/>
              <a:defRPr sz="2700" b="0">
                <a:solidFill>
                  <a:srgbClr val="BA0C2F"/>
                </a:solidFill>
                <a:latin typeface="Buckeye Serif" panose="00000500000000000000" pitchFamily="50" charset="0"/>
                <a:ea typeface="Buckeye Serif" panose="00000500000000000000" pitchFamily="50" charset="0"/>
              </a:defRPr>
            </a:lvl1pPr>
            <a:lvl2pPr>
              <a:defRPr>
                <a:latin typeface="Buckeye Serif" panose="00000500000000000000" pitchFamily="50" charset="0"/>
                <a:ea typeface="Buckeye Serif" panose="00000500000000000000" pitchFamily="50" charset="0"/>
              </a:defRPr>
            </a:lvl2pPr>
            <a:lvl3pPr>
              <a:defRPr>
                <a:latin typeface="Buckeye Serif" panose="00000500000000000000" pitchFamily="50" charset="0"/>
                <a:ea typeface="Buckeye Serif" panose="00000500000000000000" pitchFamily="50" charset="0"/>
              </a:defRPr>
            </a:lvl3pPr>
          </a:lstStyle>
          <a:p>
            <a:pPr lvl="0"/>
            <a:r>
              <a:rPr lang="en-US"/>
              <a:t>Image or Chart Heading</a:t>
            </a:r>
          </a:p>
        </p:txBody>
      </p:sp>
      <p:sp>
        <p:nvSpPr>
          <p:cNvPr id="39" name="Content Placeholder 7">
            <a:extLst>
              <a:ext uri="{FF2B5EF4-FFF2-40B4-BE49-F238E27FC236}">
                <a16:creationId xmlns:a16="http://schemas.microsoft.com/office/drawing/2014/main" id="{BE4C050E-F747-4178-A465-D95692EE814C}"/>
              </a:ext>
            </a:extLst>
          </p:cNvPr>
          <p:cNvSpPr>
            <a:spLocks noGrp="1"/>
          </p:cNvSpPr>
          <p:nvPr>
            <p:ph sz="quarter" idx="43" hasCustomPrompt="1"/>
          </p:nvPr>
        </p:nvSpPr>
        <p:spPr>
          <a:xfrm>
            <a:off x="32772096" y="13716000"/>
            <a:ext cx="9061704" cy="685800"/>
          </a:xfrm>
          <a:prstGeom prst="rect">
            <a:avLst/>
          </a:prstGeom>
        </p:spPr>
        <p:txBody>
          <a:bodyPr/>
          <a:lstStyle>
            <a:lvl1pPr marL="0" indent="0">
              <a:buNone/>
              <a:defRPr sz="1700" b="0">
                <a:solidFill>
                  <a:srgbClr val="3F4443"/>
                </a:solidFill>
                <a:latin typeface="Buckeye Sans" panose="00000500000000000000" pitchFamily="50" charset="0"/>
                <a:ea typeface="Buckeye Serif" panose="00000500000000000000" pitchFamily="50" charset="0"/>
              </a:defRPr>
            </a:lvl1pPr>
            <a:lvl2pPr>
              <a:defRPr>
                <a:latin typeface="Buckeye Serif" panose="00000500000000000000" pitchFamily="50" charset="0"/>
                <a:ea typeface="Buckeye Serif" panose="00000500000000000000" pitchFamily="50" charset="0"/>
              </a:defRPr>
            </a:lvl2pPr>
            <a:lvl3pPr>
              <a:defRPr>
                <a:latin typeface="Buckeye Serif" panose="00000500000000000000" pitchFamily="50" charset="0"/>
                <a:ea typeface="Buckeye Serif" panose="00000500000000000000" pitchFamily="50" charset="0"/>
              </a:defRPr>
            </a:lvl3pPr>
          </a:lstStyle>
          <a:p>
            <a:pPr lvl="0"/>
            <a:r>
              <a:rPr lang="en-US"/>
              <a:t>Caption for image or chart above</a:t>
            </a:r>
          </a:p>
        </p:txBody>
      </p:sp>
      <p:sp>
        <p:nvSpPr>
          <p:cNvPr id="43" name="Content Placeholder 7">
            <a:extLst>
              <a:ext uri="{FF2B5EF4-FFF2-40B4-BE49-F238E27FC236}">
                <a16:creationId xmlns:a16="http://schemas.microsoft.com/office/drawing/2014/main" id="{F44C3661-A33C-4DEA-A6AA-3348A9125996}"/>
              </a:ext>
            </a:extLst>
          </p:cNvPr>
          <p:cNvSpPr>
            <a:spLocks noGrp="1"/>
          </p:cNvSpPr>
          <p:nvPr>
            <p:ph sz="quarter" idx="47" hasCustomPrompt="1"/>
          </p:nvPr>
        </p:nvSpPr>
        <p:spPr>
          <a:xfrm>
            <a:off x="32760731" y="14706600"/>
            <a:ext cx="9061704" cy="685800"/>
          </a:xfrm>
          <a:prstGeom prst="rect">
            <a:avLst/>
          </a:prstGeom>
        </p:spPr>
        <p:txBody>
          <a:bodyPr/>
          <a:lstStyle>
            <a:lvl1pPr marL="0" indent="0">
              <a:buNone/>
              <a:defRPr sz="3500">
                <a:solidFill>
                  <a:srgbClr val="BA0C2F"/>
                </a:solidFill>
                <a:latin typeface="Buckeye Sans" panose="00000500000000000000" pitchFamily="50" charset="0"/>
              </a:defRPr>
            </a:lvl1pPr>
            <a:lvl2pPr>
              <a:defRPr>
                <a:latin typeface="Buckeye Serif" panose="00000500000000000000" pitchFamily="50" charset="0"/>
                <a:ea typeface="Buckeye Serif" panose="00000500000000000000" pitchFamily="50" charset="0"/>
              </a:defRPr>
            </a:lvl2pPr>
            <a:lvl3pPr>
              <a:defRPr>
                <a:latin typeface="Buckeye Serif" panose="00000500000000000000" pitchFamily="50" charset="0"/>
                <a:ea typeface="Buckeye Serif" panose="00000500000000000000" pitchFamily="50" charset="0"/>
              </a:defRPr>
            </a:lvl3pPr>
          </a:lstStyle>
          <a:p>
            <a:pPr lvl="0"/>
            <a:r>
              <a:rPr lang="en-US"/>
              <a:t>PARAGRAPH HEADING</a:t>
            </a:r>
          </a:p>
        </p:txBody>
      </p:sp>
      <p:sp>
        <p:nvSpPr>
          <p:cNvPr id="45" name="Content Placeholder 7">
            <a:extLst>
              <a:ext uri="{FF2B5EF4-FFF2-40B4-BE49-F238E27FC236}">
                <a16:creationId xmlns:a16="http://schemas.microsoft.com/office/drawing/2014/main" id="{2568CBA9-266F-4BDC-97FE-B50BE92EBDD2}"/>
              </a:ext>
            </a:extLst>
          </p:cNvPr>
          <p:cNvSpPr>
            <a:spLocks noGrp="1"/>
          </p:cNvSpPr>
          <p:nvPr>
            <p:ph sz="quarter" idx="49" hasCustomPrompt="1"/>
          </p:nvPr>
        </p:nvSpPr>
        <p:spPr>
          <a:xfrm>
            <a:off x="32760731" y="20552227"/>
            <a:ext cx="9061704" cy="685800"/>
          </a:xfrm>
          <a:prstGeom prst="rect">
            <a:avLst/>
          </a:prstGeom>
        </p:spPr>
        <p:txBody>
          <a:bodyPr/>
          <a:lstStyle>
            <a:lvl1pPr marL="0" indent="0">
              <a:buNone/>
              <a:defRPr sz="3500">
                <a:solidFill>
                  <a:srgbClr val="BA0C2F"/>
                </a:solidFill>
                <a:latin typeface="Buckeye Sans" panose="00000500000000000000" pitchFamily="50" charset="0"/>
              </a:defRPr>
            </a:lvl1pPr>
            <a:lvl2pPr>
              <a:defRPr>
                <a:latin typeface="Buckeye Serif" panose="00000500000000000000" pitchFamily="50" charset="0"/>
                <a:ea typeface="Buckeye Serif" panose="00000500000000000000" pitchFamily="50" charset="0"/>
              </a:defRPr>
            </a:lvl2pPr>
            <a:lvl3pPr>
              <a:defRPr>
                <a:latin typeface="Buckeye Serif" panose="00000500000000000000" pitchFamily="50" charset="0"/>
                <a:ea typeface="Buckeye Serif" panose="00000500000000000000" pitchFamily="50" charset="0"/>
              </a:defRPr>
            </a:lvl3pPr>
          </a:lstStyle>
          <a:p>
            <a:pPr lvl="0"/>
            <a:r>
              <a:rPr lang="en-US"/>
              <a:t>BIBLIOGRAPHY HEADING</a:t>
            </a:r>
          </a:p>
        </p:txBody>
      </p:sp>
      <p:sp>
        <p:nvSpPr>
          <p:cNvPr id="48" name="Text Placeholder 47">
            <a:extLst>
              <a:ext uri="{FF2B5EF4-FFF2-40B4-BE49-F238E27FC236}">
                <a16:creationId xmlns:a16="http://schemas.microsoft.com/office/drawing/2014/main" id="{8ACE4D9D-5820-496D-88AF-D89E98AFC6E6}"/>
              </a:ext>
            </a:extLst>
          </p:cNvPr>
          <p:cNvSpPr>
            <a:spLocks noGrp="1"/>
          </p:cNvSpPr>
          <p:nvPr>
            <p:ph type="body" sz="quarter" idx="50" hasCustomPrompt="1"/>
          </p:nvPr>
        </p:nvSpPr>
        <p:spPr>
          <a:xfrm>
            <a:off x="32760731" y="21488400"/>
            <a:ext cx="9061128" cy="3752846"/>
          </a:xfrm>
          <a:prstGeom prst="rect">
            <a:avLst/>
          </a:prstGeom>
        </p:spPr>
        <p:txBody>
          <a:bodyPr/>
          <a:lstStyle>
            <a:lvl1pPr>
              <a:defRPr/>
            </a:lvl1pPr>
            <a:lvl5pPr marL="19050" indent="0">
              <a:buNone/>
              <a:defRPr/>
            </a:lvl5pPr>
          </a:lstStyle>
          <a:p>
            <a:pPr lvl="4"/>
            <a:r>
              <a:rPr lang="en-US"/>
              <a:t>Bibliography text</a:t>
            </a:r>
          </a:p>
          <a:p>
            <a:pPr lvl="4"/>
            <a:r>
              <a:rPr lang="en-US"/>
              <a:t>Bibliography text</a:t>
            </a:r>
          </a:p>
          <a:p>
            <a:pPr lvl="4"/>
            <a:r>
              <a:rPr lang="en-US"/>
              <a:t>Bibliography text</a:t>
            </a:r>
          </a:p>
        </p:txBody>
      </p:sp>
      <p:sp>
        <p:nvSpPr>
          <p:cNvPr id="49" name="Content Placeholder 7">
            <a:extLst>
              <a:ext uri="{FF2B5EF4-FFF2-40B4-BE49-F238E27FC236}">
                <a16:creationId xmlns:a16="http://schemas.microsoft.com/office/drawing/2014/main" id="{A194B3DD-20CE-4688-AC19-4D2FFB4748BC}"/>
              </a:ext>
            </a:extLst>
          </p:cNvPr>
          <p:cNvSpPr>
            <a:spLocks noGrp="1"/>
          </p:cNvSpPr>
          <p:nvPr>
            <p:ph sz="quarter" idx="51" hasCustomPrompt="1"/>
          </p:nvPr>
        </p:nvSpPr>
        <p:spPr>
          <a:xfrm>
            <a:off x="32729557" y="25491619"/>
            <a:ext cx="9061704" cy="685800"/>
          </a:xfrm>
          <a:prstGeom prst="rect">
            <a:avLst/>
          </a:prstGeom>
        </p:spPr>
        <p:txBody>
          <a:bodyPr/>
          <a:lstStyle>
            <a:lvl1pPr marL="0" indent="0">
              <a:buNone/>
              <a:defRPr sz="3500">
                <a:solidFill>
                  <a:srgbClr val="BA0C2F"/>
                </a:solidFill>
                <a:latin typeface="Buckeye Sans" panose="00000500000000000000" pitchFamily="50" charset="0"/>
              </a:defRPr>
            </a:lvl1pPr>
            <a:lvl2pPr>
              <a:defRPr>
                <a:latin typeface="Buckeye Serif" panose="00000500000000000000" pitchFamily="50" charset="0"/>
                <a:ea typeface="Buckeye Serif" panose="00000500000000000000" pitchFamily="50" charset="0"/>
              </a:defRPr>
            </a:lvl2pPr>
            <a:lvl3pPr>
              <a:defRPr>
                <a:latin typeface="Buckeye Serif" panose="00000500000000000000" pitchFamily="50" charset="0"/>
                <a:ea typeface="Buckeye Serif" panose="00000500000000000000" pitchFamily="50" charset="0"/>
              </a:defRPr>
            </a:lvl3pPr>
          </a:lstStyle>
          <a:p>
            <a:pPr lvl="0"/>
            <a:r>
              <a:rPr lang="en-US"/>
              <a:t>ACKNOWLEDGEMENTS HEADING</a:t>
            </a:r>
          </a:p>
        </p:txBody>
      </p:sp>
      <p:sp>
        <p:nvSpPr>
          <p:cNvPr id="50" name="Text Placeholder 47">
            <a:extLst>
              <a:ext uri="{FF2B5EF4-FFF2-40B4-BE49-F238E27FC236}">
                <a16:creationId xmlns:a16="http://schemas.microsoft.com/office/drawing/2014/main" id="{048F7DD5-4AF2-4BCB-BBA3-B5AD2537F2D5}"/>
              </a:ext>
            </a:extLst>
          </p:cNvPr>
          <p:cNvSpPr>
            <a:spLocks noGrp="1"/>
          </p:cNvSpPr>
          <p:nvPr>
            <p:ph type="body" sz="quarter" idx="52" hasCustomPrompt="1"/>
          </p:nvPr>
        </p:nvSpPr>
        <p:spPr>
          <a:xfrm>
            <a:off x="32729557" y="26427792"/>
            <a:ext cx="9061128" cy="1080408"/>
          </a:xfrm>
          <a:prstGeom prst="rect">
            <a:avLst/>
          </a:prstGeom>
        </p:spPr>
        <p:txBody>
          <a:bodyPr/>
          <a:lstStyle>
            <a:lvl1pPr marL="0" indent="0">
              <a:buNone/>
              <a:defRPr/>
            </a:lvl1pPr>
            <a:lvl5pPr marL="19050" indent="0">
              <a:buNone/>
              <a:defRPr/>
            </a:lvl5pPr>
          </a:lstStyle>
          <a:p>
            <a:pPr lvl="4"/>
            <a:r>
              <a:rPr lang="en-US"/>
              <a:t>Acknowledgements text</a:t>
            </a:r>
          </a:p>
        </p:txBody>
      </p:sp>
      <p:sp>
        <p:nvSpPr>
          <p:cNvPr id="56" name="Content Placeholder 7">
            <a:extLst>
              <a:ext uri="{FF2B5EF4-FFF2-40B4-BE49-F238E27FC236}">
                <a16:creationId xmlns:a16="http://schemas.microsoft.com/office/drawing/2014/main" id="{A3BBE0ED-7FCE-44F2-8206-F252A674DC29}"/>
              </a:ext>
            </a:extLst>
          </p:cNvPr>
          <p:cNvSpPr>
            <a:spLocks noGrp="1"/>
          </p:cNvSpPr>
          <p:nvPr>
            <p:ph sz="quarter" idx="53" hasCustomPrompt="1"/>
          </p:nvPr>
        </p:nvSpPr>
        <p:spPr>
          <a:xfrm>
            <a:off x="32808539" y="30937200"/>
            <a:ext cx="8982146" cy="495437"/>
          </a:xfrm>
          <a:prstGeom prst="rect">
            <a:avLst/>
          </a:prstGeom>
        </p:spPr>
        <p:txBody>
          <a:bodyPr wrap="none">
            <a:noAutofit/>
          </a:bodyPr>
          <a:lstStyle>
            <a:lvl1pPr marL="0" indent="0" algn="r">
              <a:buNone/>
              <a:defRPr sz="3500">
                <a:solidFill>
                  <a:srgbClr val="BA0C2F"/>
                </a:solidFill>
                <a:latin typeface="Buckeye Sans" panose="00000500000000000000" pitchFamily="50" charset="0"/>
              </a:defRPr>
            </a:lvl1pPr>
            <a:lvl2pPr>
              <a:defRPr>
                <a:latin typeface="Buckeye Serif" panose="00000500000000000000" pitchFamily="50" charset="0"/>
                <a:ea typeface="Buckeye Serif" panose="00000500000000000000" pitchFamily="50" charset="0"/>
              </a:defRPr>
            </a:lvl2pPr>
            <a:lvl3pPr>
              <a:defRPr>
                <a:latin typeface="Buckeye Serif" panose="00000500000000000000" pitchFamily="50" charset="0"/>
                <a:ea typeface="Buckeye Serif" panose="00000500000000000000" pitchFamily="50" charset="0"/>
              </a:defRPr>
            </a:lvl3pPr>
          </a:lstStyle>
          <a:p>
            <a:pPr lvl="0"/>
            <a:r>
              <a:rPr lang="en-US"/>
              <a:t>WEBSITE/URL</a:t>
            </a:r>
          </a:p>
        </p:txBody>
      </p:sp>
      <p:cxnSp>
        <p:nvCxnSpPr>
          <p:cNvPr id="52" name="Straight Connector 51" descr="Decorative">
            <a:extLst>
              <a:ext uri="{FF2B5EF4-FFF2-40B4-BE49-F238E27FC236}">
                <a16:creationId xmlns:a16="http://schemas.microsoft.com/office/drawing/2014/main" id="{680EFD36-8EB9-45C3-9DB4-C1919F43338E}"/>
              </a:ext>
            </a:extLst>
          </p:cNvPr>
          <p:cNvCxnSpPr/>
          <p:nvPr userDrawn="1"/>
        </p:nvCxnSpPr>
        <p:spPr>
          <a:xfrm>
            <a:off x="11125200" y="6988627"/>
            <a:ext cx="0" cy="21510173"/>
          </a:xfrm>
          <a:prstGeom prst="line">
            <a:avLst/>
          </a:prstGeom>
          <a:ln>
            <a:solidFill>
              <a:srgbClr val="646A6E"/>
            </a:solidFill>
          </a:ln>
        </p:spPr>
        <p:style>
          <a:lnRef idx="1">
            <a:schemeClr val="accent1"/>
          </a:lnRef>
          <a:fillRef idx="0">
            <a:schemeClr val="accent1"/>
          </a:fillRef>
          <a:effectRef idx="0">
            <a:schemeClr val="accent1"/>
          </a:effectRef>
          <a:fontRef idx="minor">
            <a:schemeClr val="tx1"/>
          </a:fontRef>
        </p:style>
      </p:cxnSp>
      <p:cxnSp>
        <p:nvCxnSpPr>
          <p:cNvPr id="53" name="Straight Connector 52" descr="Decorative">
            <a:extLst>
              <a:ext uri="{FF2B5EF4-FFF2-40B4-BE49-F238E27FC236}">
                <a16:creationId xmlns:a16="http://schemas.microsoft.com/office/drawing/2014/main" id="{4B3F8C8B-A283-4F90-B843-C8A8EFBE57AC}"/>
              </a:ext>
            </a:extLst>
          </p:cNvPr>
          <p:cNvCxnSpPr/>
          <p:nvPr userDrawn="1"/>
        </p:nvCxnSpPr>
        <p:spPr>
          <a:xfrm>
            <a:off x="21793200" y="7010400"/>
            <a:ext cx="0" cy="21510173"/>
          </a:xfrm>
          <a:prstGeom prst="line">
            <a:avLst/>
          </a:prstGeom>
          <a:ln>
            <a:solidFill>
              <a:srgbClr val="646A6E"/>
            </a:solidFill>
          </a:ln>
        </p:spPr>
        <p:style>
          <a:lnRef idx="1">
            <a:schemeClr val="accent1"/>
          </a:lnRef>
          <a:fillRef idx="0">
            <a:schemeClr val="accent1"/>
          </a:fillRef>
          <a:effectRef idx="0">
            <a:schemeClr val="accent1"/>
          </a:effectRef>
          <a:fontRef idx="minor">
            <a:schemeClr val="tx1"/>
          </a:fontRef>
        </p:style>
      </p:cxnSp>
      <p:cxnSp>
        <p:nvCxnSpPr>
          <p:cNvPr id="54" name="Straight Connector 53" descr="Decorative">
            <a:extLst>
              <a:ext uri="{FF2B5EF4-FFF2-40B4-BE49-F238E27FC236}">
                <a16:creationId xmlns:a16="http://schemas.microsoft.com/office/drawing/2014/main" id="{1CC1ED02-D4ED-41EB-B084-A86636E0F398}"/>
              </a:ext>
            </a:extLst>
          </p:cNvPr>
          <p:cNvCxnSpPr/>
          <p:nvPr userDrawn="1"/>
        </p:nvCxnSpPr>
        <p:spPr>
          <a:xfrm>
            <a:off x="32156400" y="6934200"/>
            <a:ext cx="0" cy="21510173"/>
          </a:xfrm>
          <a:prstGeom prst="line">
            <a:avLst/>
          </a:prstGeom>
          <a:ln>
            <a:solidFill>
              <a:srgbClr val="646A6E"/>
            </a:solidFill>
          </a:ln>
        </p:spPr>
        <p:style>
          <a:lnRef idx="1">
            <a:schemeClr val="accent1"/>
          </a:lnRef>
          <a:fillRef idx="0">
            <a:schemeClr val="accent1"/>
          </a:fillRef>
          <a:effectRef idx="0">
            <a:schemeClr val="accent1"/>
          </a:effectRef>
          <a:fontRef idx="minor">
            <a:schemeClr val="tx1"/>
          </a:fontRef>
        </p:style>
      </p:cxnSp>
      <p:sp>
        <p:nvSpPr>
          <p:cNvPr id="55" name="Rectangle 54">
            <a:extLst>
              <a:ext uri="{FF2B5EF4-FFF2-40B4-BE49-F238E27FC236}">
                <a16:creationId xmlns:a16="http://schemas.microsoft.com/office/drawing/2014/main" id="{19129BB7-9143-4CBB-9EE5-BC169A3B3DC4}"/>
              </a:ext>
              <a:ext uri="{C183D7F6-B498-43B3-948B-1728B52AA6E4}">
                <adec:decorative xmlns:adec="http://schemas.microsoft.com/office/drawing/2017/decorative" val="1"/>
              </a:ext>
            </a:extLst>
          </p:cNvPr>
          <p:cNvSpPr/>
          <p:nvPr userDrawn="1"/>
        </p:nvSpPr>
        <p:spPr>
          <a:xfrm>
            <a:off x="1371600" y="6019800"/>
            <a:ext cx="1856531" cy="207402"/>
          </a:xfrm>
          <a:prstGeom prst="rect">
            <a:avLst/>
          </a:prstGeom>
          <a:solidFill>
            <a:srgbClr val="BA0C2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BA0C2F"/>
              </a:solidFill>
            </a:endParaRPr>
          </a:p>
        </p:txBody>
      </p:sp>
      <p:pic>
        <p:nvPicPr>
          <p:cNvPr id="4" name="Picture 3" descr="A picture containing text, sign&#10;&#10;Description automatically generated">
            <a:extLst>
              <a:ext uri="{FF2B5EF4-FFF2-40B4-BE49-F238E27FC236}">
                <a16:creationId xmlns:a16="http://schemas.microsoft.com/office/drawing/2014/main" id="{B2229726-B6C3-5C4E-808F-B5EA326B3DE4}"/>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295400" y="29870400"/>
            <a:ext cx="11561666" cy="2082800"/>
          </a:xfrm>
          <a:prstGeom prst="rect">
            <a:avLst/>
          </a:prstGeom>
        </p:spPr>
      </p:pic>
      <p:sp>
        <p:nvSpPr>
          <p:cNvPr id="46" name="Text Placeholder 45">
            <a:extLst>
              <a:ext uri="{FF2B5EF4-FFF2-40B4-BE49-F238E27FC236}">
                <a16:creationId xmlns:a16="http://schemas.microsoft.com/office/drawing/2014/main" id="{8A6407CC-D3B8-1249-B142-E387FC83FF0A}"/>
              </a:ext>
            </a:extLst>
          </p:cNvPr>
          <p:cNvSpPr>
            <a:spLocks noGrp="1"/>
          </p:cNvSpPr>
          <p:nvPr>
            <p:ph type="body" sz="quarter" idx="54" hasCustomPrompt="1"/>
          </p:nvPr>
        </p:nvSpPr>
        <p:spPr>
          <a:xfrm>
            <a:off x="1295400" y="1905000"/>
            <a:ext cx="18897600" cy="1066800"/>
          </a:xfrm>
        </p:spPr>
        <p:txBody>
          <a:bodyPr/>
          <a:lstStyle>
            <a:lvl5pPr marL="19050" indent="0">
              <a:buNone/>
              <a:tabLst/>
              <a:defRPr sz="6000" b="1" i="0">
                <a:solidFill>
                  <a:srgbClr val="BA0C2F"/>
                </a:solidFill>
                <a:latin typeface="Buckeye Sans" pitchFamily="2" charset="77"/>
              </a:defRPr>
            </a:lvl5pPr>
          </a:lstStyle>
          <a:p>
            <a:pPr lvl="4"/>
            <a:r>
              <a:rPr lang="en-US"/>
              <a:t>COLLEGE/DEPT/UNIT</a:t>
            </a:r>
          </a:p>
        </p:txBody>
      </p:sp>
      <p:sp>
        <p:nvSpPr>
          <p:cNvPr id="47" name="Title 46">
            <a:extLst>
              <a:ext uri="{FF2B5EF4-FFF2-40B4-BE49-F238E27FC236}">
                <a16:creationId xmlns:a16="http://schemas.microsoft.com/office/drawing/2014/main" id="{B1B2E9A3-4634-1141-8BD2-96286D987EAF}"/>
              </a:ext>
            </a:extLst>
          </p:cNvPr>
          <p:cNvSpPr>
            <a:spLocks noGrp="1"/>
          </p:cNvSpPr>
          <p:nvPr>
            <p:ph type="title"/>
          </p:nvPr>
        </p:nvSpPr>
        <p:spPr>
          <a:xfrm>
            <a:off x="1295400" y="3352800"/>
            <a:ext cx="36309300" cy="1387475"/>
          </a:xfrm>
        </p:spPr>
        <p:txBody>
          <a:bodyPr/>
          <a:lstStyle/>
          <a:p>
            <a:r>
              <a:rPr lang="en-US"/>
              <a:t>Click to edit Master title style</a:t>
            </a:r>
          </a:p>
        </p:txBody>
      </p:sp>
      <p:sp>
        <p:nvSpPr>
          <p:cNvPr id="58" name="Text Placeholder 57">
            <a:extLst>
              <a:ext uri="{FF2B5EF4-FFF2-40B4-BE49-F238E27FC236}">
                <a16:creationId xmlns:a16="http://schemas.microsoft.com/office/drawing/2014/main" id="{FAB36A94-9A04-F145-AA61-3881C321A1BD}"/>
              </a:ext>
            </a:extLst>
          </p:cNvPr>
          <p:cNvSpPr>
            <a:spLocks noGrp="1"/>
          </p:cNvSpPr>
          <p:nvPr>
            <p:ph type="body" sz="quarter" idx="55"/>
          </p:nvPr>
        </p:nvSpPr>
        <p:spPr>
          <a:xfrm>
            <a:off x="1295400" y="8534400"/>
            <a:ext cx="9067800" cy="2971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9" name="Text Placeholder 57">
            <a:extLst>
              <a:ext uri="{FF2B5EF4-FFF2-40B4-BE49-F238E27FC236}">
                <a16:creationId xmlns:a16="http://schemas.microsoft.com/office/drawing/2014/main" id="{DFC2932F-46BA-1A43-8D20-F6614E46A9E2}"/>
              </a:ext>
            </a:extLst>
          </p:cNvPr>
          <p:cNvSpPr>
            <a:spLocks noGrp="1"/>
          </p:cNvSpPr>
          <p:nvPr>
            <p:ph type="body" sz="quarter" idx="56"/>
          </p:nvPr>
        </p:nvSpPr>
        <p:spPr>
          <a:xfrm>
            <a:off x="1295400" y="13622593"/>
            <a:ext cx="9067800" cy="2971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0" name="Text Placeholder 57">
            <a:extLst>
              <a:ext uri="{FF2B5EF4-FFF2-40B4-BE49-F238E27FC236}">
                <a16:creationId xmlns:a16="http://schemas.microsoft.com/office/drawing/2014/main" id="{FAC4839A-3955-5D4E-8A6D-AC9EAAD7610E}"/>
              </a:ext>
            </a:extLst>
          </p:cNvPr>
          <p:cNvSpPr>
            <a:spLocks noGrp="1"/>
          </p:cNvSpPr>
          <p:nvPr>
            <p:ph type="body" sz="quarter" idx="57"/>
          </p:nvPr>
        </p:nvSpPr>
        <p:spPr>
          <a:xfrm>
            <a:off x="1295400" y="17530915"/>
            <a:ext cx="9067800" cy="2971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1" name="Text Placeholder 57">
            <a:extLst>
              <a:ext uri="{FF2B5EF4-FFF2-40B4-BE49-F238E27FC236}">
                <a16:creationId xmlns:a16="http://schemas.microsoft.com/office/drawing/2014/main" id="{E524398D-2D2A-3A45-9581-D3C88B277FEC}"/>
              </a:ext>
            </a:extLst>
          </p:cNvPr>
          <p:cNvSpPr>
            <a:spLocks noGrp="1"/>
          </p:cNvSpPr>
          <p:nvPr>
            <p:ph type="body" sz="quarter" idx="58"/>
          </p:nvPr>
        </p:nvSpPr>
        <p:spPr>
          <a:xfrm>
            <a:off x="12009431" y="8534400"/>
            <a:ext cx="9067800" cy="2971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2" name="Text Placeholder 57">
            <a:extLst>
              <a:ext uri="{FF2B5EF4-FFF2-40B4-BE49-F238E27FC236}">
                <a16:creationId xmlns:a16="http://schemas.microsoft.com/office/drawing/2014/main" id="{94543DB7-60C6-644F-A28B-AEDE9CCDC31C}"/>
              </a:ext>
            </a:extLst>
          </p:cNvPr>
          <p:cNvSpPr>
            <a:spLocks noGrp="1"/>
          </p:cNvSpPr>
          <p:nvPr>
            <p:ph type="body" sz="quarter" idx="59"/>
          </p:nvPr>
        </p:nvSpPr>
        <p:spPr>
          <a:xfrm>
            <a:off x="12009431" y="21336000"/>
            <a:ext cx="9067800" cy="2971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3" name="Text Placeholder 57">
            <a:extLst>
              <a:ext uri="{FF2B5EF4-FFF2-40B4-BE49-F238E27FC236}">
                <a16:creationId xmlns:a16="http://schemas.microsoft.com/office/drawing/2014/main" id="{A3FF6BBA-766D-E841-BED0-773664CCEEA2}"/>
              </a:ext>
            </a:extLst>
          </p:cNvPr>
          <p:cNvSpPr>
            <a:spLocks noGrp="1"/>
          </p:cNvSpPr>
          <p:nvPr>
            <p:ph type="body" sz="quarter" idx="60"/>
          </p:nvPr>
        </p:nvSpPr>
        <p:spPr>
          <a:xfrm>
            <a:off x="12009431" y="24536400"/>
            <a:ext cx="9067800" cy="2971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4" name="Text Placeholder 57">
            <a:extLst>
              <a:ext uri="{FF2B5EF4-FFF2-40B4-BE49-F238E27FC236}">
                <a16:creationId xmlns:a16="http://schemas.microsoft.com/office/drawing/2014/main" id="{6F8EE71D-EBC2-B841-AF09-36CE828A50AD}"/>
              </a:ext>
            </a:extLst>
          </p:cNvPr>
          <p:cNvSpPr>
            <a:spLocks noGrp="1"/>
          </p:cNvSpPr>
          <p:nvPr>
            <p:ph type="body" sz="quarter" idx="61"/>
          </p:nvPr>
        </p:nvSpPr>
        <p:spPr>
          <a:xfrm>
            <a:off x="22479000" y="25069800"/>
            <a:ext cx="9067800" cy="2971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5" name="Text Placeholder 57">
            <a:extLst>
              <a:ext uri="{FF2B5EF4-FFF2-40B4-BE49-F238E27FC236}">
                <a16:creationId xmlns:a16="http://schemas.microsoft.com/office/drawing/2014/main" id="{6C6F56AF-F5AF-5C48-B665-88DFDD27F70D}"/>
              </a:ext>
            </a:extLst>
          </p:cNvPr>
          <p:cNvSpPr>
            <a:spLocks noGrp="1"/>
          </p:cNvSpPr>
          <p:nvPr>
            <p:ph type="body" sz="quarter" idx="62"/>
          </p:nvPr>
        </p:nvSpPr>
        <p:spPr>
          <a:xfrm>
            <a:off x="22479000" y="8534400"/>
            <a:ext cx="9067800" cy="2971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6" name="Text Placeholder 57">
            <a:extLst>
              <a:ext uri="{FF2B5EF4-FFF2-40B4-BE49-F238E27FC236}">
                <a16:creationId xmlns:a16="http://schemas.microsoft.com/office/drawing/2014/main" id="{32740D37-635E-164E-80C3-09FB5E6EAD4A}"/>
              </a:ext>
            </a:extLst>
          </p:cNvPr>
          <p:cNvSpPr>
            <a:spLocks noGrp="1"/>
          </p:cNvSpPr>
          <p:nvPr>
            <p:ph type="body" sz="quarter" idx="63"/>
          </p:nvPr>
        </p:nvSpPr>
        <p:spPr>
          <a:xfrm>
            <a:off x="22479000" y="12486968"/>
            <a:ext cx="9067800" cy="2971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8" name="Content Placeholder 27">
            <a:extLst>
              <a:ext uri="{FF2B5EF4-FFF2-40B4-BE49-F238E27FC236}">
                <a16:creationId xmlns:a16="http://schemas.microsoft.com/office/drawing/2014/main" id="{C0644A6D-2FD2-0F42-8EB8-1D0E59E86A43}"/>
              </a:ext>
            </a:extLst>
          </p:cNvPr>
          <p:cNvSpPr>
            <a:spLocks noGrp="1"/>
          </p:cNvSpPr>
          <p:nvPr>
            <p:ph sz="quarter" idx="64"/>
          </p:nvPr>
        </p:nvSpPr>
        <p:spPr>
          <a:xfrm>
            <a:off x="32766000" y="7772400"/>
            <a:ext cx="9061704" cy="5842000"/>
          </a:xfrm>
          <a:prstGeom prst="rect">
            <a:avLst/>
          </a:prstGeom>
        </p:spPr>
        <p:txBody>
          <a:bodyPr/>
          <a:lstStyle>
            <a:lvl1pPr marL="0" indent="0">
              <a:buNone/>
              <a:defRPr/>
            </a:lvl1pPr>
          </a:lstStyle>
          <a:p>
            <a:pPr lvl="0"/>
            <a:r>
              <a:rPr lang="en-US"/>
              <a:t>Click to edit Master text styles</a:t>
            </a:r>
          </a:p>
        </p:txBody>
      </p:sp>
      <p:sp>
        <p:nvSpPr>
          <p:cNvPr id="69" name="Text Placeholder 57">
            <a:extLst>
              <a:ext uri="{FF2B5EF4-FFF2-40B4-BE49-F238E27FC236}">
                <a16:creationId xmlns:a16="http://schemas.microsoft.com/office/drawing/2014/main" id="{9E4CD769-BE41-5444-A3DA-0364B948B471}"/>
              </a:ext>
            </a:extLst>
          </p:cNvPr>
          <p:cNvSpPr>
            <a:spLocks noGrp="1"/>
          </p:cNvSpPr>
          <p:nvPr>
            <p:ph type="body" sz="quarter" idx="65"/>
          </p:nvPr>
        </p:nvSpPr>
        <p:spPr>
          <a:xfrm>
            <a:off x="32740600" y="15544800"/>
            <a:ext cx="9067800" cy="2971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71" name="Picture 70" descr="A red and white sign&#10;&#10;Description automatically generated with low confidence">
            <a:extLst>
              <a:ext uri="{FF2B5EF4-FFF2-40B4-BE49-F238E27FC236}">
                <a16:creationId xmlns:a16="http://schemas.microsoft.com/office/drawing/2014/main" id="{DC2DF71D-F244-7145-994D-121BD0959549}"/>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40099343" y="914400"/>
            <a:ext cx="3791857" cy="1117600"/>
          </a:xfrm>
          <a:prstGeom prst="rect">
            <a:avLst/>
          </a:prstGeom>
        </p:spPr>
      </p:pic>
    </p:spTree>
    <p:extLst>
      <p:ext uri="{BB962C8B-B14F-4D97-AF65-F5344CB8AC3E}">
        <p14:creationId xmlns:p14="http://schemas.microsoft.com/office/powerpoint/2010/main" val="2096193520"/>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 name="Title Placeholder 1">
            <a:extLst>
              <a:ext uri="{FF2B5EF4-FFF2-40B4-BE49-F238E27FC236}">
                <a16:creationId xmlns:a16="http://schemas.microsoft.com/office/drawing/2014/main" id="{541B8D97-5D3B-3E44-A989-F77CBFA52ECA}"/>
              </a:ext>
            </a:extLst>
          </p:cNvPr>
          <p:cNvSpPr>
            <a:spLocks noGrp="1"/>
          </p:cNvSpPr>
          <p:nvPr>
            <p:ph type="title"/>
          </p:nvPr>
        </p:nvSpPr>
        <p:spPr>
          <a:xfrm>
            <a:off x="3581400" y="3733800"/>
            <a:ext cx="36309300" cy="1387475"/>
          </a:xfrm>
          <a:prstGeom prst="rect">
            <a:avLst/>
          </a:prstGeom>
        </p:spPr>
        <p:txBody>
          <a:bodyPr vert="horz" lIns="0" tIns="0" rIns="0" bIns="0" rtlCol="0" anchor="t" anchorCtr="0">
            <a:noAutofit/>
          </a:bodyPr>
          <a:lstStyle/>
          <a:p>
            <a:r>
              <a:rPr lang="en-US"/>
              <a:t>Buckeye Serif Slide Title – 144 pt.</a:t>
            </a:r>
          </a:p>
        </p:txBody>
      </p:sp>
      <p:sp>
        <p:nvSpPr>
          <p:cNvPr id="4" name="Text Placeholder 2">
            <a:extLst>
              <a:ext uri="{FF2B5EF4-FFF2-40B4-BE49-F238E27FC236}">
                <a16:creationId xmlns:a16="http://schemas.microsoft.com/office/drawing/2014/main" id="{F1A28564-A948-EB42-901F-06054C509418}"/>
              </a:ext>
            </a:extLst>
          </p:cNvPr>
          <p:cNvSpPr>
            <a:spLocks noGrp="1"/>
          </p:cNvSpPr>
          <p:nvPr>
            <p:ph type="body" idx="1"/>
          </p:nvPr>
        </p:nvSpPr>
        <p:spPr>
          <a:xfrm>
            <a:off x="3581400" y="9829800"/>
            <a:ext cx="21671666" cy="2895600"/>
          </a:xfrm>
          <a:prstGeom prst="rect">
            <a:avLst/>
          </a:prstGeom>
        </p:spPr>
        <p:txBody>
          <a:bodyPr vert="horz" lIns="0" tIns="0" rIns="0" bIns="0" rtlCol="0">
            <a:noAutofit/>
          </a:bodyPr>
          <a:lstStyle/>
          <a:p>
            <a:pPr lvl="0"/>
            <a:r>
              <a:rPr lang="en-US"/>
              <a:t>General Text Serif – 27 pt.</a:t>
            </a:r>
          </a:p>
          <a:p>
            <a:pPr lvl="1"/>
            <a:r>
              <a:rPr lang="en-US"/>
              <a:t>General Text Sans – 27 pt.</a:t>
            </a:r>
          </a:p>
          <a:p>
            <a:pPr lvl="2"/>
            <a:r>
              <a:rPr lang="en-US"/>
              <a:t>Second Level Text Serif – 24 pt.</a:t>
            </a:r>
          </a:p>
          <a:p>
            <a:pPr lvl="3"/>
            <a:r>
              <a:rPr lang="en-US"/>
              <a:t>Second Level Text Sans – 24 pt.</a:t>
            </a:r>
          </a:p>
          <a:p>
            <a:pPr lvl="4"/>
            <a:r>
              <a:rPr lang="en-US"/>
              <a:t>Third Level Text – 20 pt.</a:t>
            </a:r>
          </a:p>
        </p:txBody>
      </p:sp>
      <p:sp>
        <p:nvSpPr>
          <p:cNvPr id="5" name="Rectangle 4">
            <a:extLst>
              <a:ext uri="{FF2B5EF4-FFF2-40B4-BE49-F238E27FC236}">
                <a16:creationId xmlns:a16="http://schemas.microsoft.com/office/drawing/2014/main" id="{44795B81-E518-E34C-BB05-6E35DA4A6802}"/>
              </a:ext>
            </a:extLst>
          </p:cNvPr>
          <p:cNvSpPr/>
          <p:nvPr userDrawn="1"/>
        </p:nvSpPr>
        <p:spPr>
          <a:xfrm>
            <a:off x="11475334" y="17104489"/>
            <a:ext cx="1592484" cy="613458"/>
          </a:xfrm>
          <a:prstGeom prst="rect">
            <a:avLst/>
          </a:prstGeom>
          <a:solidFill>
            <a:srgbClr val="BA0C2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BA0C2F"/>
              </a:solidFill>
            </a:endParaRPr>
          </a:p>
        </p:txBody>
      </p:sp>
      <p:sp>
        <p:nvSpPr>
          <p:cNvPr id="6" name="Rectangle 5">
            <a:extLst>
              <a:ext uri="{FF2B5EF4-FFF2-40B4-BE49-F238E27FC236}">
                <a16:creationId xmlns:a16="http://schemas.microsoft.com/office/drawing/2014/main" id="{B73B7D1B-82B3-264F-A409-040E7B759E54}"/>
              </a:ext>
            </a:extLst>
          </p:cNvPr>
          <p:cNvSpPr/>
          <p:nvPr userDrawn="1"/>
        </p:nvSpPr>
        <p:spPr>
          <a:xfrm>
            <a:off x="11475334" y="17830800"/>
            <a:ext cx="1592484" cy="613458"/>
          </a:xfrm>
          <a:prstGeom prst="rect">
            <a:avLst/>
          </a:prstGeom>
          <a:solidFill>
            <a:srgbClr val="41444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a:extLst>
              <a:ext uri="{FF2B5EF4-FFF2-40B4-BE49-F238E27FC236}">
                <a16:creationId xmlns:a16="http://schemas.microsoft.com/office/drawing/2014/main" id="{3887AB59-8D99-9942-8297-FCC435BBEFD1}"/>
              </a:ext>
            </a:extLst>
          </p:cNvPr>
          <p:cNvSpPr/>
          <p:nvPr userDrawn="1"/>
        </p:nvSpPr>
        <p:spPr>
          <a:xfrm>
            <a:off x="11475334" y="18592800"/>
            <a:ext cx="1592484" cy="613458"/>
          </a:xfrm>
          <a:prstGeom prst="rect">
            <a:avLst/>
          </a:prstGeom>
          <a:solidFill>
            <a:srgbClr val="A2AAA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D5DFE894-4716-1D4E-8DD8-F8E32A9FCEFD}"/>
              </a:ext>
            </a:extLst>
          </p:cNvPr>
          <p:cNvSpPr/>
          <p:nvPr userDrawn="1"/>
        </p:nvSpPr>
        <p:spPr>
          <a:xfrm>
            <a:off x="13227934" y="17104489"/>
            <a:ext cx="1592484" cy="613458"/>
          </a:xfrm>
          <a:prstGeom prst="rect">
            <a:avLst/>
          </a:prstGeom>
          <a:solidFill>
            <a:srgbClr val="DFE3E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AC9DD6B2-1E78-B84F-914E-0459AD748E03}"/>
              </a:ext>
            </a:extLst>
          </p:cNvPr>
          <p:cNvSpPr/>
          <p:nvPr userDrawn="1"/>
        </p:nvSpPr>
        <p:spPr>
          <a:xfrm>
            <a:off x="13227934" y="17830800"/>
            <a:ext cx="1592484" cy="613458"/>
          </a:xfrm>
          <a:prstGeom prst="rect">
            <a:avLst/>
          </a:prstGeom>
          <a:solidFill>
            <a:srgbClr val="BFC6C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2C9F68BE-1EA1-A848-950D-2811E596B4CE}"/>
              </a:ext>
            </a:extLst>
          </p:cNvPr>
          <p:cNvSpPr/>
          <p:nvPr userDrawn="1"/>
        </p:nvSpPr>
        <p:spPr>
          <a:xfrm>
            <a:off x="13227934" y="18592800"/>
            <a:ext cx="1592484" cy="613458"/>
          </a:xfrm>
          <a:prstGeom prst="rect">
            <a:avLst/>
          </a:prstGeom>
          <a:solidFill>
            <a:srgbClr val="F7F8F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10EB5540-1AC8-6843-A50F-F32FC3C11BF2}"/>
              </a:ext>
            </a:extLst>
          </p:cNvPr>
          <p:cNvSpPr/>
          <p:nvPr userDrawn="1"/>
        </p:nvSpPr>
        <p:spPr>
          <a:xfrm>
            <a:off x="15468600" y="17104489"/>
            <a:ext cx="1592484" cy="61345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5F74A554-0F71-5443-966E-71B9145DECD5}"/>
              </a:ext>
            </a:extLst>
          </p:cNvPr>
          <p:cNvSpPr/>
          <p:nvPr userDrawn="1"/>
        </p:nvSpPr>
        <p:spPr>
          <a:xfrm>
            <a:off x="15468600" y="17830800"/>
            <a:ext cx="1592484" cy="61345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9E3FFB44-290B-E645-B85E-CAE1A8EE23D8}"/>
              </a:ext>
            </a:extLst>
          </p:cNvPr>
          <p:cNvSpPr/>
          <p:nvPr userDrawn="1"/>
        </p:nvSpPr>
        <p:spPr>
          <a:xfrm>
            <a:off x="15468600" y="18592800"/>
            <a:ext cx="1592484" cy="613458"/>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EC5B9402-8088-9145-909C-379A60B76BF8}"/>
              </a:ext>
            </a:extLst>
          </p:cNvPr>
          <p:cNvSpPr/>
          <p:nvPr userDrawn="1"/>
        </p:nvSpPr>
        <p:spPr>
          <a:xfrm>
            <a:off x="17221200" y="17104489"/>
            <a:ext cx="1592484" cy="61345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03F09387-0523-0040-8501-8A412251A8E6}"/>
              </a:ext>
            </a:extLst>
          </p:cNvPr>
          <p:cNvSpPr/>
          <p:nvPr userDrawn="1"/>
        </p:nvSpPr>
        <p:spPr>
          <a:xfrm>
            <a:off x="17221200" y="17830800"/>
            <a:ext cx="1592484" cy="613458"/>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E7ED24F0-1C56-8A4C-AE9D-0F443E7E0073}"/>
              </a:ext>
            </a:extLst>
          </p:cNvPr>
          <p:cNvSpPr/>
          <p:nvPr userDrawn="1"/>
        </p:nvSpPr>
        <p:spPr>
          <a:xfrm>
            <a:off x="17221200" y="18592800"/>
            <a:ext cx="1592484" cy="613458"/>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Box 16">
            <a:extLst>
              <a:ext uri="{FF2B5EF4-FFF2-40B4-BE49-F238E27FC236}">
                <a16:creationId xmlns:a16="http://schemas.microsoft.com/office/drawing/2014/main" id="{6BFC60F8-3B5C-0D46-9CE9-2B9F8271E49D}"/>
              </a:ext>
            </a:extLst>
          </p:cNvPr>
          <p:cNvSpPr txBox="1"/>
          <p:nvPr userDrawn="1"/>
        </p:nvSpPr>
        <p:spPr>
          <a:xfrm>
            <a:off x="3581400" y="5791200"/>
            <a:ext cx="16764000" cy="923330"/>
          </a:xfrm>
          <a:prstGeom prst="rect">
            <a:avLst/>
          </a:prstGeom>
          <a:noFill/>
        </p:spPr>
        <p:txBody>
          <a:bodyPr wrap="square" lIns="0" tIns="0" rIns="0" bIns="0" rtlCol="0">
            <a:noAutofit/>
          </a:bodyPr>
          <a:lstStyle/>
          <a:p>
            <a:r>
              <a:rPr lang="en-US" sz="6000" b="1" i="0">
                <a:solidFill>
                  <a:srgbClr val="BA0C2F"/>
                </a:solidFill>
                <a:latin typeface="Buckeye Sans" pitchFamily="2" charset="77"/>
              </a:rPr>
              <a:t>Kicker Text – 60 pt.</a:t>
            </a:r>
          </a:p>
        </p:txBody>
      </p:sp>
      <p:sp>
        <p:nvSpPr>
          <p:cNvPr id="18" name="TextBox 17">
            <a:extLst>
              <a:ext uri="{FF2B5EF4-FFF2-40B4-BE49-F238E27FC236}">
                <a16:creationId xmlns:a16="http://schemas.microsoft.com/office/drawing/2014/main" id="{633EE928-1EBF-FD4F-91EC-E9A72B75F90C}"/>
              </a:ext>
            </a:extLst>
          </p:cNvPr>
          <p:cNvSpPr txBox="1"/>
          <p:nvPr userDrawn="1"/>
        </p:nvSpPr>
        <p:spPr>
          <a:xfrm>
            <a:off x="3581400" y="6934200"/>
            <a:ext cx="16764000" cy="923330"/>
          </a:xfrm>
          <a:prstGeom prst="rect">
            <a:avLst/>
          </a:prstGeom>
          <a:noFill/>
        </p:spPr>
        <p:txBody>
          <a:bodyPr wrap="square" lIns="0" tIns="0" rIns="0" bIns="0" rtlCol="0">
            <a:noAutofit/>
          </a:bodyPr>
          <a:lstStyle/>
          <a:p>
            <a:r>
              <a:rPr lang="en-US" sz="6000" b="1" i="0">
                <a:solidFill>
                  <a:schemeClr val="tx1">
                    <a:lumMod val="75000"/>
                  </a:schemeClr>
                </a:solidFill>
                <a:latin typeface="Buckeye Sans" pitchFamily="2" charset="77"/>
              </a:rPr>
              <a:t>Presenter Names – 50 pt.</a:t>
            </a:r>
          </a:p>
        </p:txBody>
      </p:sp>
    </p:spTree>
    <p:extLst>
      <p:ext uri="{BB962C8B-B14F-4D97-AF65-F5344CB8AC3E}">
        <p14:creationId xmlns:p14="http://schemas.microsoft.com/office/powerpoint/2010/main" val="1855651281"/>
      </p:ext>
    </p:extLst>
  </p:cSld>
  <p:clrMap bg1="lt1" tx1="dk1" bg2="lt2" tx2="dk2" accent1="accent1" accent2="accent2" accent3="accent3" accent4="accent4" accent5="accent5" accent6="accent6" hlink="hlink" folHlink="folHlink"/>
  <p:sldLayoutIdLst>
    <p:sldLayoutId id="2147483745" r:id="rId1"/>
  </p:sldLayoutIdLst>
  <p:txStyles>
    <p:titleStyle>
      <a:lvl1pPr algn="l" defTabSz="914400" rtl="0" eaLnBrk="1" latinLnBrk="0" hangingPunct="1">
        <a:lnSpc>
          <a:spcPct val="90000"/>
        </a:lnSpc>
        <a:spcBef>
          <a:spcPct val="0"/>
        </a:spcBef>
        <a:buNone/>
        <a:defRPr sz="14400" b="1" i="0" kern="1200">
          <a:solidFill>
            <a:schemeClr val="tx1">
              <a:lumMod val="75000"/>
            </a:schemeClr>
          </a:solidFill>
          <a:latin typeface="Buckeye Serif Black" pitchFamily="2" charset="0"/>
          <a:ea typeface="Buckeye Serif Black" pitchFamily="2" charset="0"/>
          <a:cs typeface="+mj-cs"/>
        </a:defRPr>
      </a:lvl1pPr>
    </p:titleStyle>
    <p:bodyStyle>
      <a:lvl1pPr marL="0" indent="0" algn="l" defTabSz="914400" rtl="0" eaLnBrk="1" latinLnBrk="0" hangingPunct="1">
        <a:lnSpc>
          <a:spcPct val="90000"/>
        </a:lnSpc>
        <a:spcBef>
          <a:spcPts val="1000"/>
        </a:spcBef>
        <a:buFont typeface="Arial" panose="020B0604020202020204" pitchFamily="34" charset="0"/>
        <a:buNone/>
        <a:defRPr sz="2700" b="0" i="0" kern="1200">
          <a:solidFill>
            <a:srgbClr val="212325"/>
          </a:solidFill>
          <a:latin typeface="Buckeye Serif" pitchFamily="2" charset="0"/>
          <a:ea typeface="Buckeye Serif" pitchFamily="2" charset="0"/>
          <a:cs typeface="+mn-cs"/>
        </a:defRPr>
      </a:lvl1pPr>
      <a:lvl2pPr marL="19050" indent="0" algn="l" defTabSz="914400" rtl="0" eaLnBrk="1" latinLnBrk="0" hangingPunct="1">
        <a:lnSpc>
          <a:spcPct val="90000"/>
        </a:lnSpc>
        <a:spcBef>
          <a:spcPts val="500"/>
        </a:spcBef>
        <a:buFont typeface="Arial" panose="020B0604020202020204" pitchFamily="34" charset="0"/>
        <a:buNone/>
        <a:tabLst/>
        <a:defRPr sz="2700" b="1" i="0" kern="1200">
          <a:solidFill>
            <a:schemeClr val="tx1"/>
          </a:solidFill>
          <a:latin typeface="Buckeye Sans SemiBold" pitchFamily="2" charset="77"/>
          <a:ea typeface="Buckeye Serif" pitchFamily="2" charset="0"/>
          <a:cs typeface="+mn-cs"/>
        </a:defRPr>
      </a:lvl2pPr>
      <a:lvl3pPr marL="19050" indent="0" algn="l" defTabSz="914400" rtl="0" eaLnBrk="1" latinLnBrk="0" hangingPunct="1">
        <a:lnSpc>
          <a:spcPct val="90000"/>
        </a:lnSpc>
        <a:spcBef>
          <a:spcPts val="500"/>
        </a:spcBef>
        <a:buFont typeface="Arial" panose="020B0604020202020204" pitchFamily="34" charset="0"/>
        <a:buNone/>
        <a:tabLst/>
        <a:defRPr sz="2700" b="0" i="0" kern="1200">
          <a:solidFill>
            <a:schemeClr val="tx1"/>
          </a:solidFill>
          <a:latin typeface="Buckeye Serif" pitchFamily="2" charset="0"/>
          <a:ea typeface="Buckeye Serif" pitchFamily="2" charset="0"/>
          <a:cs typeface="+mn-cs"/>
        </a:defRPr>
      </a:lvl3pPr>
      <a:lvl4pPr marL="19050" indent="0" algn="l" defTabSz="914400" rtl="0" eaLnBrk="1" latinLnBrk="0" hangingPunct="1">
        <a:lnSpc>
          <a:spcPct val="90000"/>
        </a:lnSpc>
        <a:spcBef>
          <a:spcPts val="500"/>
        </a:spcBef>
        <a:buFont typeface="Arial" panose="020B0604020202020204" pitchFamily="34" charset="0"/>
        <a:buNone/>
        <a:tabLst/>
        <a:defRPr sz="2400" b="1" i="0" kern="1200">
          <a:solidFill>
            <a:schemeClr val="tx1"/>
          </a:solidFill>
          <a:latin typeface="Buckeye Sans SemiBold" pitchFamily="2" charset="77"/>
          <a:ea typeface="Buckeye Serif" pitchFamily="2" charset="0"/>
          <a:cs typeface="+mn-cs"/>
        </a:defRPr>
      </a:lvl4pPr>
      <a:lvl5pPr marL="233363" indent="-214313" algn="l" defTabSz="914400" rtl="0" eaLnBrk="1" latinLnBrk="0" hangingPunct="1">
        <a:lnSpc>
          <a:spcPct val="90000"/>
        </a:lnSpc>
        <a:spcBef>
          <a:spcPts val="500"/>
        </a:spcBef>
        <a:buClr>
          <a:srgbClr val="BA0C2F"/>
        </a:buClr>
        <a:buFont typeface="Arial" panose="020B0604020202020204" pitchFamily="34" charset="0"/>
        <a:buChar char="•"/>
        <a:tabLst/>
        <a:defRPr sz="2000" b="0" i="0" kern="1200">
          <a:solidFill>
            <a:schemeClr val="tx1"/>
          </a:solidFill>
          <a:latin typeface="Buckeye Serif" pitchFamily="2" charset="0"/>
          <a:ea typeface="Buckeye Serif" pitchFamily="2" charset="0"/>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 name="Text Placeholder 100">
            <a:extLst>
              <a:ext uri="{FF2B5EF4-FFF2-40B4-BE49-F238E27FC236}">
                <a16:creationId xmlns:a16="http://schemas.microsoft.com/office/drawing/2014/main" id="{2E02B38F-C4F0-D542-BA24-89B9DDCD468C}"/>
              </a:ext>
            </a:extLst>
          </p:cNvPr>
          <p:cNvSpPr>
            <a:spLocks noGrp="1"/>
          </p:cNvSpPr>
          <p:nvPr>
            <p:ph type="body" sz="quarter" idx="19"/>
          </p:nvPr>
        </p:nvSpPr>
        <p:spPr/>
        <p:txBody>
          <a:bodyPr/>
          <a:lstStyle/>
          <a:p>
            <a:r>
              <a:rPr lang="en-US"/>
              <a:t>Samuel Gadkar</a:t>
            </a:r>
          </a:p>
        </p:txBody>
      </p:sp>
      <p:pic>
        <p:nvPicPr>
          <p:cNvPr id="3" name="Content Placeholder 2">
            <a:extLst>
              <a:ext uri="{FF2B5EF4-FFF2-40B4-BE49-F238E27FC236}">
                <a16:creationId xmlns:a16="http://schemas.microsoft.com/office/drawing/2014/main" id="{BD715935-4B4B-388F-08D4-269EEF6428D4}"/>
              </a:ext>
            </a:extLst>
          </p:cNvPr>
          <p:cNvPicPr>
            <a:picLocks noGrp="1" noChangeAspect="1"/>
          </p:cNvPicPr>
          <p:nvPr>
            <p:ph sz="quarter" idx="10"/>
          </p:nvPr>
        </p:nvPicPr>
        <p:blipFill>
          <a:blip r:embed="rId3">
            <a:extLst>
              <a:ext uri="{28A0092B-C50C-407E-A947-70E740481C1C}">
                <a14:useLocalDpi xmlns:a14="http://schemas.microsoft.com/office/drawing/2010/main" val="0"/>
              </a:ext>
            </a:extLst>
          </a:blip>
          <a:stretch>
            <a:fillRect/>
          </a:stretch>
        </p:blipFill>
        <p:spPr>
          <a:xfrm>
            <a:off x="37185609" y="420829"/>
            <a:ext cx="6705591" cy="2895600"/>
          </a:xfrm>
        </p:spPr>
      </p:pic>
      <p:sp>
        <p:nvSpPr>
          <p:cNvPr id="95" name="Text Placeholder 94">
            <a:extLst>
              <a:ext uri="{FF2B5EF4-FFF2-40B4-BE49-F238E27FC236}">
                <a16:creationId xmlns:a16="http://schemas.microsoft.com/office/drawing/2014/main" id="{2D40D3C3-0A57-0E40-B002-7AC5DC40F4F9}"/>
              </a:ext>
            </a:extLst>
          </p:cNvPr>
          <p:cNvSpPr>
            <a:spLocks noGrp="1"/>
          </p:cNvSpPr>
          <p:nvPr>
            <p:ph type="body" sz="quarter" idx="4294967295"/>
          </p:nvPr>
        </p:nvSpPr>
        <p:spPr>
          <a:xfrm>
            <a:off x="1323473" y="7612062"/>
            <a:ext cx="9061704" cy="2705760"/>
          </a:xfrm>
        </p:spPr>
        <p:txBody>
          <a:bodyPr/>
          <a:lstStyle/>
          <a:p>
            <a:pPr lvl="3"/>
            <a:r>
              <a:rPr lang="en-US" sz="3000" b="0" dirty="0"/>
              <a:t>The Re-employment Services and Eligibility Assessment (RESEA) is a mandatory program that aims to help individuals who are most likely to exhaust their unemployment benefits (UI). UI is a monetary benefit eligible workers can receive after losing their job. The target group for this project are individuals who are in UI and some other state program, such as the Supplemental Nutrition Assistance Program (SNAP). </a:t>
            </a:r>
          </a:p>
        </p:txBody>
      </p:sp>
      <p:sp>
        <p:nvSpPr>
          <p:cNvPr id="96" name="Content Placeholder 95">
            <a:extLst>
              <a:ext uri="{FF2B5EF4-FFF2-40B4-BE49-F238E27FC236}">
                <a16:creationId xmlns:a16="http://schemas.microsoft.com/office/drawing/2014/main" id="{85D5BD31-D8B7-9146-910E-D77CA0FE959F}"/>
              </a:ext>
            </a:extLst>
          </p:cNvPr>
          <p:cNvSpPr>
            <a:spLocks noGrp="1"/>
          </p:cNvSpPr>
          <p:nvPr>
            <p:ph sz="quarter" idx="13"/>
          </p:nvPr>
        </p:nvSpPr>
        <p:spPr>
          <a:xfrm>
            <a:off x="1307144" y="17252650"/>
            <a:ext cx="9061704" cy="685800"/>
          </a:xfrm>
        </p:spPr>
        <p:txBody>
          <a:bodyPr/>
          <a:lstStyle/>
          <a:p>
            <a:r>
              <a:rPr lang="en-US" dirty="0"/>
              <a:t>Research Question</a:t>
            </a:r>
          </a:p>
        </p:txBody>
      </p:sp>
      <p:sp>
        <p:nvSpPr>
          <p:cNvPr id="98" name="Text Placeholder 97">
            <a:extLst>
              <a:ext uri="{FF2B5EF4-FFF2-40B4-BE49-F238E27FC236}">
                <a16:creationId xmlns:a16="http://schemas.microsoft.com/office/drawing/2014/main" id="{5AE12966-2CA1-D746-B295-C7479A0304F0}"/>
              </a:ext>
            </a:extLst>
          </p:cNvPr>
          <p:cNvSpPr>
            <a:spLocks noGrp="1"/>
          </p:cNvSpPr>
          <p:nvPr>
            <p:ph type="body" sz="quarter" idx="4294967295"/>
          </p:nvPr>
        </p:nvSpPr>
        <p:spPr>
          <a:xfrm>
            <a:off x="1323473" y="12145313"/>
            <a:ext cx="9061704" cy="4231562"/>
          </a:xfrm>
        </p:spPr>
        <p:txBody>
          <a:bodyPr/>
          <a:lstStyle/>
          <a:p>
            <a:pPr marL="476250" lvl="1" indent="-457200">
              <a:buFont typeface="Arial" panose="020B0604020202020204" pitchFamily="34" charset="0"/>
              <a:buChar char="•"/>
            </a:pPr>
            <a:r>
              <a:rPr lang="en-US" sz="3000" b="0" dirty="0"/>
              <a:t>Those chosen to be assessed in RESEA will be scored on a scale of 0 to 100</a:t>
            </a:r>
          </a:p>
          <a:p>
            <a:pPr marL="476250" lvl="1" indent="-457200">
              <a:buFont typeface="Arial" panose="020B0604020202020204" pitchFamily="34" charset="0"/>
              <a:buChar char="•"/>
            </a:pPr>
            <a:r>
              <a:rPr lang="en-US" sz="3000" b="0" dirty="0"/>
              <a:t>A higher score means they are more likely to exhaust the benefits they currently receive</a:t>
            </a:r>
          </a:p>
          <a:p>
            <a:pPr marL="476250" lvl="1" indent="-457200">
              <a:buFont typeface="Arial" panose="020B0604020202020204" pitchFamily="34" charset="0"/>
              <a:buChar char="•"/>
            </a:pPr>
            <a:r>
              <a:rPr lang="en-US" sz="3000" b="0" dirty="0"/>
              <a:t>Based on their score, individuals will be selected in RESEA and work through the program</a:t>
            </a:r>
          </a:p>
          <a:p>
            <a:pPr marL="476250" lvl="1" indent="-457200">
              <a:buFont typeface="Arial" panose="020B0604020202020204" pitchFamily="34" charset="0"/>
              <a:buChar char="•"/>
            </a:pPr>
            <a:r>
              <a:rPr lang="en-US" sz="3000" b="0" dirty="0"/>
              <a:t>The program may include an initial and subsequent one-on-one where individuals are provided guidance and information on their next steps to become reemployed</a:t>
            </a:r>
          </a:p>
        </p:txBody>
      </p:sp>
      <p:sp>
        <p:nvSpPr>
          <p:cNvPr id="100" name="Text Placeholder 99">
            <a:extLst>
              <a:ext uri="{FF2B5EF4-FFF2-40B4-BE49-F238E27FC236}">
                <a16:creationId xmlns:a16="http://schemas.microsoft.com/office/drawing/2014/main" id="{B12A8585-E896-2C4F-9D31-CC259295B819}"/>
              </a:ext>
            </a:extLst>
          </p:cNvPr>
          <p:cNvSpPr>
            <a:spLocks noGrp="1"/>
          </p:cNvSpPr>
          <p:nvPr>
            <p:ph type="body" sz="quarter" idx="4294967295"/>
          </p:nvPr>
        </p:nvSpPr>
        <p:spPr>
          <a:xfrm>
            <a:off x="1290816" y="17865172"/>
            <a:ext cx="9061704" cy="1387475"/>
          </a:xfrm>
        </p:spPr>
        <p:txBody>
          <a:bodyPr/>
          <a:lstStyle/>
          <a:p>
            <a:pPr lvl="1"/>
            <a:r>
              <a:rPr lang="en-US" sz="3000" b="0" dirty="0"/>
              <a:t>How is the RESEA model scoring individuals on UI and SNAP?</a:t>
            </a:r>
          </a:p>
          <a:p>
            <a:pPr lvl="1"/>
            <a:r>
              <a:rPr lang="en-US" sz="3000" b="0" dirty="0"/>
              <a:t>How is this population utilizing the RESEA program?</a:t>
            </a:r>
          </a:p>
        </p:txBody>
      </p:sp>
      <p:sp>
        <p:nvSpPr>
          <p:cNvPr id="105" name="Content Placeholder 104">
            <a:extLst>
              <a:ext uri="{FF2B5EF4-FFF2-40B4-BE49-F238E27FC236}">
                <a16:creationId xmlns:a16="http://schemas.microsoft.com/office/drawing/2014/main" id="{FC8998CE-BAF2-8640-A51A-E81D976F2131}"/>
              </a:ext>
            </a:extLst>
          </p:cNvPr>
          <p:cNvSpPr>
            <a:spLocks noGrp="1"/>
          </p:cNvSpPr>
          <p:nvPr>
            <p:ph sz="quarter" idx="23"/>
          </p:nvPr>
        </p:nvSpPr>
        <p:spPr>
          <a:xfrm>
            <a:off x="1323473" y="6963225"/>
            <a:ext cx="9029047" cy="685800"/>
          </a:xfrm>
        </p:spPr>
        <p:txBody>
          <a:bodyPr/>
          <a:lstStyle/>
          <a:p>
            <a:r>
              <a:rPr lang="en-US"/>
              <a:t>Background Information</a:t>
            </a:r>
          </a:p>
        </p:txBody>
      </p:sp>
      <p:sp>
        <p:nvSpPr>
          <p:cNvPr id="107" name="Text Placeholder 106">
            <a:extLst>
              <a:ext uri="{FF2B5EF4-FFF2-40B4-BE49-F238E27FC236}">
                <a16:creationId xmlns:a16="http://schemas.microsoft.com/office/drawing/2014/main" id="{9EC68058-ADC9-D345-8AA2-6A03F0F3FC7F}"/>
              </a:ext>
            </a:extLst>
          </p:cNvPr>
          <p:cNvSpPr>
            <a:spLocks noGrp="1"/>
          </p:cNvSpPr>
          <p:nvPr>
            <p:ph type="body" sz="quarter" idx="4294967295"/>
          </p:nvPr>
        </p:nvSpPr>
        <p:spPr>
          <a:xfrm>
            <a:off x="1323473" y="24335051"/>
            <a:ext cx="9061704" cy="3059235"/>
          </a:xfrm>
        </p:spPr>
        <p:txBody>
          <a:bodyPr/>
          <a:lstStyle/>
          <a:p>
            <a:pPr marL="476250" lvl="1" indent="-457200">
              <a:buFont typeface="Arial" panose="020B0604020202020204" pitchFamily="34" charset="0"/>
              <a:buChar char="•"/>
            </a:pPr>
            <a:r>
              <a:rPr lang="en-US" sz="3000" b="0" dirty="0"/>
              <a:t>Explore data</a:t>
            </a:r>
          </a:p>
          <a:p>
            <a:pPr marL="476250" lvl="1" indent="-457200">
              <a:buFont typeface="Arial" panose="020B0604020202020204" pitchFamily="34" charset="0"/>
              <a:buChar char="•"/>
            </a:pPr>
            <a:r>
              <a:rPr lang="en-US" sz="3000" b="0" dirty="0"/>
              <a:t>Extract and transform the necessary fields</a:t>
            </a:r>
          </a:p>
          <a:p>
            <a:pPr marL="690563" lvl="4" indent="-457200"/>
            <a:r>
              <a:rPr lang="en-US" sz="2300" b="0" dirty="0"/>
              <a:t>Common Table Expression (CTE) in SQL</a:t>
            </a:r>
          </a:p>
          <a:p>
            <a:pPr marL="476250" lvl="1" indent="-457200">
              <a:buFont typeface="Arial" panose="020B0604020202020204" pitchFamily="34" charset="0"/>
              <a:buChar char="•"/>
            </a:pPr>
            <a:r>
              <a:rPr lang="en-US" sz="3000" b="0" dirty="0"/>
              <a:t>Gathered specific data about individuals to identify those who are in UI and SNAP</a:t>
            </a:r>
          </a:p>
          <a:p>
            <a:pPr marL="476250" lvl="1" indent="-457200">
              <a:buFont typeface="Arial" panose="020B0604020202020204" pitchFamily="34" charset="0"/>
              <a:buChar char="•"/>
            </a:pPr>
            <a:r>
              <a:rPr lang="en-US" sz="3000" b="0" dirty="0"/>
              <a:t>Joined UI table and SNAP table to the RESEA table</a:t>
            </a:r>
          </a:p>
          <a:p>
            <a:pPr marL="476250" lvl="1" indent="-457200">
              <a:buFont typeface="Arial" panose="020B0604020202020204" pitchFamily="34" charset="0"/>
              <a:buChar char="•"/>
            </a:pPr>
            <a:r>
              <a:rPr lang="en-US" sz="3000" b="0" dirty="0"/>
              <a:t>Validate the data and the visualization</a:t>
            </a:r>
          </a:p>
        </p:txBody>
      </p:sp>
      <p:sp>
        <p:nvSpPr>
          <p:cNvPr id="108" name="Content Placeholder 107">
            <a:extLst>
              <a:ext uri="{FF2B5EF4-FFF2-40B4-BE49-F238E27FC236}">
                <a16:creationId xmlns:a16="http://schemas.microsoft.com/office/drawing/2014/main" id="{4F433CC2-9919-FC4B-8912-5F8F8888CB4D}"/>
              </a:ext>
            </a:extLst>
          </p:cNvPr>
          <p:cNvSpPr>
            <a:spLocks noGrp="1"/>
          </p:cNvSpPr>
          <p:nvPr>
            <p:ph sz="quarter" idx="26"/>
          </p:nvPr>
        </p:nvSpPr>
        <p:spPr>
          <a:xfrm>
            <a:off x="11868789" y="6973756"/>
            <a:ext cx="9061704" cy="685800"/>
          </a:xfrm>
        </p:spPr>
        <p:txBody>
          <a:bodyPr/>
          <a:lstStyle/>
          <a:p>
            <a:r>
              <a:rPr lang="en-US" sz="3500"/>
              <a:t>SQL Code</a:t>
            </a:r>
          </a:p>
        </p:txBody>
      </p:sp>
      <p:sp>
        <p:nvSpPr>
          <p:cNvPr id="119" name="Content Placeholder 118">
            <a:extLst>
              <a:ext uri="{FF2B5EF4-FFF2-40B4-BE49-F238E27FC236}">
                <a16:creationId xmlns:a16="http://schemas.microsoft.com/office/drawing/2014/main" id="{F9D71716-EE95-8943-A955-5D1CE8AA882C}"/>
              </a:ext>
            </a:extLst>
          </p:cNvPr>
          <p:cNvSpPr>
            <a:spLocks noGrp="1"/>
          </p:cNvSpPr>
          <p:nvPr>
            <p:ph sz="quarter" idx="37"/>
          </p:nvPr>
        </p:nvSpPr>
        <p:spPr>
          <a:xfrm>
            <a:off x="11868789" y="22615176"/>
            <a:ext cx="9061704" cy="685800"/>
          </a:xfrm>
        </p:spPr>
        <p:txBody>
          <a:bodyPr/>
          <a:lstStyle/>
          <a:p>
            <a:r>
              <a:rPr lang="en-US" dirty="0"/>
              <a:t>Valuable Metrics</a:t>
            </a:r>
          </a:p>
        </p:txBody>
      </p:sp>
      <p:sp>
        <p:nvSpPr>
          <p:cNvPr id="121" name="Text Placeholder 120">
            <a:extLst>
              <a:ext uri="{FF2B5EF4-FFF2-40B4-BE49-F238E27FC236}">
                <a16:creationId xmlns:a16="http://schemas.microsoft.com/office/drawing/2014/main" id="{A75EB482-A5B6-784C-BEFE-0E2A0B2D8FA6}"/>
              </a:ext>
            </a:extLst>
          </p:cNvPr>
          <p:cNvSpPr>
            <a:spLocks noGrp="1"/>
          </p:cNvSpPr>
          <p:nvPr>
            <p:ph type="body" sz="quarter" idx="4294967295"/>
          </p:nvPr>
        </p:nvSpPr>
        <p:spPr>
          <a:xfrm>
            <a:off x="11868789" y="23248244"/>
            <a:ext cx="9061704" cy="5187039"/>
          </a:xfrm>
        </p:spPr>
        <p:txBody>
          <a:bodyPr/>
          <a:lstStyle/>
          <a:p>
            <a:pPr marL="476250" lvl="1" indent="-457200">
              <a:buFont typeface="Arial" panose="020B0604020202020204" pitchFamily="34" charset="0"/>
              <a:buChar char="•"/>
            </a:pPr>
            <a:r>
              <a:rPr lang="en-US" sz="3000" b="0" dirty="0"/>
              <a:t># of claims/claimants</a:t>
            </a:r>
          </a:p>
          <a:p>
            <a:pPr marL="476250" lvl="1" indent="-457200">
              <a:buFont typeface="Arial" panose="020B0604020202020204" pitchFamily="34" charset="0"/>
              <a:buChar char="•"/>
            </a:pPr>
            <a:r>
              <a:rPr lang="en-US" sz="3000" b="0" dirty="0"/>
              <a:t># of records with score/selected date/orientation date/ assessment date</a:t>
            </a:r>
          </a:p>
          <a:p>
            <a:pPr marL="476250" lvl="1" indent="-457200">
              <a:buFont typeface="Arial" panose="020B0604020202020204" pitchFamily="34" charset="0"/>
              <a:buChar char="•"/>
            </a:pPr>
            <a:r>
              <a:rPr lang="en-US" sz="3000" b="0" dirty="0"/>
              <a:t># of records with initial /subsequent 1-on-1 date</a:t>
            </a:r>
          </a:p>
          <a:p>
            <a:pPr marL="476250" lvl="1" indent="-457200">
              <a:buFont typeface="Arial" panose="020B0604020202020204" pitchFamily="34" charset="0"/>
              <a:buChar char="•"/>
            </a:pPr>
            <a:r>
              <a:rPr lang="en-US" sz="3000" b="0" dirty="0"/>
              <a:t>% of UI with SNAP</a:t>
            </a:r>
          </a:p>
          <a:p>
            <a:pPr marL="476250" lvl="1" indent="-457200">
              <a:buFont typeface="Arial" panose="020B0604020202020204" pitchFamily="34" charset="0"/>
              <a:buChar char="•"/>
            </a:pPr>
            <a:r>
              <a:rPr lang="en-US" sz="3000" b="0" dirty="0"/>
              <a:t>% of UI/SNAP Only Before/During/After</a:t>
            </a:r>
          </a:p>
          <a:p>
            <a:pPr marL="476250" lvl="1" indent="-457200">
              <a:buFont typeface="Arial" panose="020B0604020202020204" pitchFamily="34" charset="0"/>
              <a:buChar char="•"/>
            </a:pPr>
            <a:r>
              <a:rPr lang="en-US" sz="3000" b="0" dirty="0"/>
              <a:t>% of UI/SNAP Only Before and During/Before and After/During and After</a:t>
            </a:r>
          </a:p>
          <a:p>
            <a:pPr marL="476250" lvl="1" indent="-457200">
              <a:buFont typeface="Arial" panose="020B0604020202020204" pitchFamily="34" charset="0"/>
              <a:buChar char="•"/>
            </a:pPr>
            <a:r>
              <a:rPr lang="en-US" sz="3000" b="0" dirty="0"/>
              <a:t>% of UI/SNAP Only Before, During, and After</a:t>
            </a:r>
          </a:p>
          <a:p>
            <a:pPr marL="476250" lvl="1" indent="-457200">
              <a:buFont typeface="Arial" panose="020B0604020202020204" pitchFamily="34" charset="0"/>
              <a:buChar char="•"/>
            </a:pPr>
            <a:r>
              <a:rPr lang="en-US" sz="3000" b="0" dirty="0"/>
              <a:t>% of UI/SNAP Without Before, During, or After</a:t>
            </a:r>
          </a:p>
          <a:p>
            <a:pPr marL="476250" lvl="1" indent="-457200">
              <a:buFont typeface="Arial" panose="020B0604020202020204" pitchFamily="34" charset="0"/>
              <a:buChar char="•"/>
            </a:pPr>
            <a:r>
              <a:rPr lang="en-US" sz="3000" b="0" dirty="0"/>
              <a:t>% of UI/SNAP Continuous</a:t>
            </a:r>
          </a:p>
          <a:p>
            <a:pPr marL="476250" lvl="1" indent="-457200">
              <a:buFont typeface="Arial" panose="020B0604020202020204" pitchFamily="34" charset="0"/>
              <a:buChar char="•"/>
            </a:pPr>
            <a:endParaRPr lang="en-US" b="0" dirty="0"/>
          </a:p>
        </p:txBody>
      </p:sp>
      <p:sp>
        <p:nvSpPr>
          <p:cNvPr id="122" name="Text Placeholder 121">
            <a:extLst>
              <a:ext uri="{FF2B5EF4-FFF2-40B4-BE49-F238E27FC236}">
                <a16:creationId xmlns:a16="http://schemas.microsoft.com/office/drawing/2014/main" id="{5A5973A1-FE50-2943-8563-8BC6FAFCED50}"/>
              </a:ext>
            </a:extLst>
          </p:cNvPr>
          <p:cNvSpPr>
            <a:spLocks noGrp="1"/>
          </p:cNvSpPr>
          <p:nvPr>
            <p:ph type="body" sz="quarter" idx="4294967295"/>
          </p:nvPr>
        </p:nvSpPr>
        <p:spPr>
          <a:xfrm>
            <a:off x="1323473" y="20388304"/>
            <a:ext cx="9061704" cy="2588782"/>
          </a:xfrm>
        </p:spPr>
        <p:txBody>
          <a:bodyPr/>
          <a:lstStyle/>
          <a:p>
            <a:pPr lvl="1"/>
            <a:r>
              <a:rPr lang="en-US" sz="3000" b="0" dirty="0"/>
              <a:t>SQL on Impala</a:t>
            </a:r>
          </a:p>
          <a:p>
            <a:pPr marL="476250" lvl="1" indent="-457200">
              <a:buFont typeface="Arial" panose="020B0604020202020204" pitchFamily="34" charset="0"/>
              <a:buChar char="•"/>
            </a:pPr>
            <a:r>
              <a:rPr lang="en-US" sz="3000" b="0" dirty="0"/>
              <a:t>Extracted data from multiple sources</a:t>
            </a:r>
          </a:p>
          <a:p>
            <a:pPr marL="476250" lvl="1" indent="-457200">
              <a:buFont typeface="Arial" panose="020B0604020202020204" pitchFamily="34" charset="0"/>
              <a:buChar char="•"/>
            </a:pPr>
            <a:r>
              <a:rPr lang="en-US" sz="3000" b="0" dirty="0"/>
              <a:t>Joined the data to a single table</a:t>
            </a:r>
          </a:p>
          <a:p>
            <a:pPr marL="476250" lvl="1" indent="-457200">
              <a:buFont typeface="Arial" panose="020B0604020202020204" pitchFamily="34" charset="0"/>
              <a:buChar char="•"/>
            </a:pPr>
            <a:endParaRPr lang="en-US" sz="3000" b="0" dirty="0"/>
          </a:p>
          <a:p>
            <a:pPr lvl="1"/>
            <a:r>
              <a:rPr lang="en-US" sz="3000" b="0" dirty="0"/>
              <a:t>Tableau</a:t>
            </a:r>
          </a:p>
          <a:p>
            <a:pPr marL="476250" lvl="1" indent="-457200">
              <a:buFont typeface="Arial" panose="020B0604020202020204" pitchFamily="34" charset="0"/>
              <a:buChar char="•"/>
            </a:pPr>
            <a:r>
              <a:rPr lang="en-US" sz="3000" b="0" dirty="0"/>
              <a:t>Interactive dashboard to visualize the data</a:t>
            </a:r>
          </a:p>
        </p:txBody>
      </p:sp>
      <p:sp>
        <p:nvSpPr>
          <p:cNvPr id="111" name="Content Placeholder 110">
            <a:extLst>
              <a:ext uri="{FF2B5EF4-FFF2-40B4-BE49-F238E27FC236}">
                <a16:creationId xmlns:a16="http://schemas.microsoft.com/office/drawing/2014/main" id="{AFD89EBE-AF13-B94E-8A0B-17F5B36E100B}"/>
              </a:ext>
            </a:extLst>
          </p:cNvPr>
          <p:cNvSpPr>
            <a:spLocks noGrp="1"/>
          </p:cNvSpPr>
          <p:nvPr>
            <p:ph sz="quarter" idx="29"/>
          </p:nvPr>
        </p:nvSpPr>
        <p:spPr>
          <a:xfrm>
            <a:off x="32819111" y="7013342"/>
            <a:ext cx="9061704" cy="685800"/>
          </a:xfrm>
        </p:spPr>
        <p:txBody>
          <a:bodyPr/>
          <a:lstStyle/>
          <a:p>
            <a:r>
              <a:rPr lang="en-US"/>
              <a:t>What We Noticed</a:t>
            </a:r>
          </a:p>
        </p:txBody>
      </p:sp>
      <p:sp>
        <p:nvSpPr>
          <p:cNvPr id="113" name="Text Placeholder 112">
            <a:extLst>
              <a:ext uri="{FF2B5EF4-FFF2-40B4-BE49-F238E27FC236}">
                <a16:creationId xmlns:a16="http://schemas.microsoft.com/office/drawing/2014/main" id="{04C74EEE-8C5A-6D42-A557-2120B1240154}"/>
              </a:ext>
            </a:extLst>
          </p:cNvPr>
          <p:cNvSpPr>
            <a:spLocks noGrp="1"/>
          </p:cNvSpPr>
          <p:nvPr>
            <p:ph type="body" sz="quarter" idx="4294967295"/>
          </p:nvPr>
        </p:nvSpPr>
        <p:spPr>
          <a:xfrm>
            <a:off x="32808539" y="7691204"/>
            <a:ext cx="9061704" cy="1859821"/>
          </a:xfrm>
        </p:spPr>
        <p:txBody>
          <a:bodyPr/>
          <a:lstStyle/>
          <a:p>
            <a:pPr marL="476250" lvl="1" indent="-457200">
              <a:buFont typeface="Arial" panose="020B0604020202020204" pitchFamily="34" charset="0"/>
              <a:buChar char="•"/>
            </a:pPr>
            <a:r>
              <a:rPr lang="en-US" sz="3000" b="0" dirty="0"/>
              <a:t>Who the RESEA program is covering and their scores</a:t>
            </a:r>
          </a:p>
          <a:p>
            <a:pPr marL="476250" lvl="1" indent="-457200">
              <a:buFont typeface="Arial" panose="020B0604020202020204" pitchFamily="34" charset="0"/>
              <a:buChar char="•"/>
            </a:pPr>
            <a:r>
              <a:rPr lang="en-US" sz="3000" b="0" dirty="0"/>
              <a:t>Who can potentially be included in the RESEA program</a:t>
            </a:r>
          </a:p>
          <a:p>
            <a:pPr marL="476250" lvl="1" indent="-457200">
              <a:buFont typeface="Arial" panose="020B0604020202020204" pitchFamily="34" charset="0"/>
              <a:buChar char="•"/>
            </a:pPr>
            <a:r>
              <a:rPr lang="en-US" sz="3000" b="0" dirty="0"/>
              <a:t>What categories individuals in RESEA fall into when it comes to UI and SNAP</a:t>
            </a:r>
          </a:p>
        </p:txBody>
      </p:sp>
      <p:sp>
        <p:nvSpPr>
          <p:cNvPr id="116" name="Content Placeholder 115">
            <a:extLst>
              <a:ext uri="{FF2B5EF4-FFF2-40B4-BE49-F238E27FC236}">
                <a16:creationId xmlns:a16="http://schemas.microsoft.com/office/drawing/2014/main" id="{3AB90535-4EAD-504A-BAF5-A1798B9E0B9E}"/>
              </a:ext>
            </a:extLst>
          </p:cNvPr>
          <p:cNvSpPr>
            <a:spLocks noGrp="1"/>
          </p:cNvSpPr>
          <p:nvPr>
            <p:ph sz="quarter" idx="34"/>
          </p:nvPr>
        </p:nvSpPr>
        <p:spPr>
          <a:xfrm>
            <a:off x="22398991" y="6926262"/>
            <a:ext cx="9061704" cy="685800"/>
          </a:xfrm>
        </p:spPr>
        <p:txBody>
          <a:bodyPr/>
          <a:lstStyle/>
          <a:p>
            <a:r>
              <a:rPr lang="en-US" sz="3500"/>
              <a:t>Tableau Visualizations</a:t>
            </a:r>
          </a:p>
        </p:txBody>
      </p:sp>
      <p:sp>
        <p:nvSpPr>
          <p:cNvPr id="118" name="Content Placeholder 117">
            <a:extLst>
              <a:ext uri="{FF2B5EF4-FFF2-40B4-BE49-F238E27FC236}">
                <a16:creationId xmlns:a16="http://schemas.microsoft.com/office/drawing/2014/main" id="{17F1D315-8273-F94B-9A71-0E52A5E96DBC}"/>
              </a:ext>
            </a:extLst>
          </p:cNvPr>
          <p:cNvSpPr>
            <a:spLocks noGrp="1"/>
          </p:cNvSpPr>
          <p:nvPr>
            <p:ph sz="quarter" idx="36"/>
          </p:nvPr>
        </p:nvSpPr>
        <p:spPr>
          <a:xfrm>
            <a:off x="22486442" y="15411631"/>
            <a:ext cx="9061704" cy="685800"/>
          </a:xfrm>
        </p:spPr>
        <p:txBody>
          <a:bodyPr/>
          <a:lstStyle/>
          <a:p>
            <a:r>
              <a:rPr lang="en-US" sz="2200" dirty="0">
                <a:solidFill>
                  <a:srgbClr val="FF0000"/>
                </a:solidFill>
              </a:rPr>
              <a:t>Visualization above does not represent the real data about individuals in UI, SNAP, and RESEA</a:t>
            </a:r>
          </a:p>
        </p:txBody>
      </p:sp>
      <p:sp>
        <p:nvSpPr>
          <p:cNvPr id="125" name="Content Placeholder 124">
            <a:extLst>
              <a:ext uri="{FF2B5EF4-FFF2-40B4-BE49-F238E27FC236}">
                <a16:creationId xmlns:a16="http://schemas.microsoft.com/office/drawing/2014/main" id="{969BD5DB-BC99-FB4E-94C0-05F445F20580}"/>
              </a:ext>
            </a:extLst>
          </p:cNvPr>
          <p:cNvSpPr>
            <a:spLocks noGrp="1"/>
          </p:cNvSpPr>
          <p:nvPr>
            <p:ph sz="quarter" idx="43"/>
          </p:nvPr>
        </p:nvSpPr>
        <p:spPr>
          <a:xfrm>
            <a:off x="22486442" y="21750660"/>
            <a:ext cx="9061704" cy="685800"/>
          </a:xfrm>
        </p:spPr>
        <p:txBody>
          <a:bodyPr/>
          <a:lstStyle/>
          <a:p>
            <a:r>
              <a:rPr lang="en-US" sz="2200">
                <a:solidFill>
                  <a:srgbClr val="FF0000"/>
                </a:solidFill>
              </a:rPr>
              <a:t>Visualization above does not represent the real data about individuals in UI, SNAP, and RESEA</a:t>
            </a:r>
          </a:p>
        </p:txBody>
      </p:sp>
      <p:sp>
        <p:nvSpPr>
          <p:cNvPr id="129" name="Content Placeholder 128">
            <a:extLst>
              <a:ext uri="{FF2B5EF4-FFF2-40B4-BE49-F238E27FC236}">
                <a16:creationId xmlns:a16="http://schemas.microsoft.com/office/drawing/2014/main" id="{D9842346-F861-B64C-8D61-33C51A39515F}"/>
              </a:ext>
            </a:extLst>
          </p:cNvPr>
          <p:cNvSpPr>
            <a:spLocks noGrp="1"/>
          </p:cNvSpPr>
          <p:nvPr>
            <p:ph sz="quarter" idx="47"/>
          </p:nvPr>
        </p:nvSpPr>
        <p:spPr>
          <a:xfrm>
            <a:off x="22472011" y="23031712"/>
            <a:ext cx="9061704" cy="685800"/>
          </a:xfrm>
        </p:spPr>
        <p:txBody>
          <a:bodyPr/>
          <a:lstStyle/>
          <a:p>
            <a:r>
              <a:rPr lang="en-US"/>
              <a:t>Important Aspects of Visualizations</a:t>
            </a:r>
          </a:p>
        </p:txBody>
      </p:sp>
      <p:sp>
        <p:nvSpPr>
          <p:cNvPr id="130" name="Text Placeholder 129">
            <a:extLst>
              <a:ext uri="{FF2B5EF4-FFF2-40B4-BE49-F238E27FC236}">
                <a16:creationId xmlns:a16="http://schemas.microsoft.com/office/drawing/2014/main" id="{CEE49DE0-1E78-8643-B2C1-AECC74F5CE25}"/>
              </a:ext>
            </a:extLst>
          </p:cNvPr>
          <p:cNvSpPr>
            <a:spLocks noGrp="1"/>
          </p:cNvSpPr>
          <p:nvPr>
            <p:ph type="body" sz="quarter" idx="4294967295"/>
          </p:nvPr>
        </p:nvSpPr>
        <p:spPr>
          <a:xfrm>
            <a:off x="22472011" y="23717512"/>
            <a:ext cx="9061704" cy="4717771"/>
          </a:xfrm>
        </p:spPr>
        <p:txBody>
          <a:bodyPr/>
          <a:lstStyle/>
          <a:p>
            <a:pPr marL="476250" lvl="1" indent="-457200">
              <a:buFont typeface="Arial" panose="020B0604020202020204" pitchFamily="34" charset="0"/>
              <a:buChar char="•"/>
            </a:pPr>
            <a:r>
              <a:rPr lang="en-US" sz="3000" b="0" dirty="0"/>
              <a:t>Parameters in Tableau</a:t>
            </a:r>
          </a:p>
          <a:p>
            <a:pPr marL="476250" lvl="1" indent="-457200">
              <a:buFont typeface="Arial" panose="020B0604020202020204" pitchFamily="34" charset="0"/>
              <a:buChar char="•"/>
            </a:pPr>
            <a:r>
              <a:rPr lang="en-US" sz="3000" b="0" dirty="0"/>
              <a:t>Numerous filters available to user:</a:t>
            </a:r>
          </a:p>
          <a:p>
            <a:pPr marL="690563" lvl="4" indent="-457200"/>
            <a:r>
              <a:rPr lang="en-US" sz="2400" dirty="0"/>
              <a:t>Display Category</a:t>
            </a:r>
          </a:p>
          <a:p>
            <a:pPr marL="690563" lvl="4" indent="-457200"/>
            <a:r>
              <a:rPr lang="en-US" sz="2400" b="0" dirty="0"/>
              <a:t>RESEA Program </a:t>
            </a:r>
            <a:r>
              <a:rPr lang="en-US" sz="2400" dirty="0"/>
              <a:t>S</a:t>
            </a:r>
            <a:r>
              <a:rPr lang="en-US" sz="2400" b="0" dirty="0"/>
              <a:t>teps</a:t>
            </a:r>
          </a:p>
          <a:p>
            <a:pPr marL="690563" lvl="4" indent="-457200"/>
            <a:r>
              <a:rPr lang="en-US" sz="2400" dirty="0"/>
              <a:t>RESEA</a:t>
            </a:r>
            <a:r>
              <a:rPr lang="en-US" sz="2400" b="0" dirty="0"/>
              <a:t> Score Bins</a:t>
            </a:r>
          </a:p>
          <a:p>
            <a:pPr marL="476250" lvl="3" indent="-457200">
              <a:buFont typeface="Arial" panose="020B0604020202020204" pitchFamily="34" charset="0"/>
              <a:buChar char="•"/>
            </a:pPr>
            <a:r>
              <a:rPr lang="en-US" sz="3000" b="0" dirty="0"/>
              <a:t>Drill-through to a separate table dashboard</a:t>
            </a:r>
          </a:p>
          <a:p>
            <a:pPr marL="476250" lvl="3" indent="-457200">
              <a:buFont typeface="Arial" panose="020B0604020202020204" pitchFamily="34" charset="0"/>
              <a:buChar char="•"/>
            </a:pPr>
            <a:r>
              <a:rPr lang="en-US" sz="3000" b="0" dirty="0"/>
              <a:t>RESEA counts and record counts </a:t>
            </a:r>
          </a:p>
          <a:p>
            <a:pPr marL="476250" lvl="3" indent="-457200">
              <a:buFont typeface="Arial" panose="020B0604020202020204" pitchFamily="34" charset="0"/>
              <a:buChar char="•"/>
            </a:pPr>
            <a:r>
              <a:rPr lang="en-US" sz="3000" b="0" dirty="0"/>
              <a:t>Dynamically changing metrics based on filters</a:t>
            </a:r>
          </a:p>
          <a:p>
            <a:pPr marL="476250" lvl="3" indent="-457200">
              <a:buFont typeface="Arial" panose="020B0604020202020204" pitchFamily="34" charset="0"/>
              <a:buChar char="•"/>
            </a:pPr>
            <a:r>
              <a:rPr lang="en-US" sz="3000" b="0" dirty="0"/>
              <a:t>Second dashboard contains bar graph, stacked bar graph, and line graph</a:t>
            </a:r>
          </a:p>
        </p:txBody>
      </p:sp>
      <p:sp>
        <p:nvSpPr>
          <p:cNvPr id="131" name="Content Placeholder 130">
            <a:extLst>
              <a:ext uri="{FF2B5EF4-FFF2-40B4-BE49-F238E27FC236}">
                <a16:creationId xmlns:a16="http://schemas.microsoft.com/office/drawing/2014/main" id="{EAFCABAE-B903-7448-AF32-DC55AD37585A}"/>
              </a:ext>
            </a:extLst>
          </p:cNvPr>
          <p:cNvSpPr>
            <a:spLocks noGrp="1"/>
          </p:cNvSpPr>
          <p:nvPr>
            <p:ph sz="quarter" idx="49"/>
          </p:nvPr>
        </p:nvSpPr>
        <p:spPr>
          <a:xfrm>
            <a:off x="32874469" y="16768347"/>
            <a:ext cx="9061704" cy="685800"/>
          </a:xfrm>
        </p:spPr>
        <p:txBody>
          <a:bodyPr/>
          <a:lstStyle/>
          <a:p>
            <a:r>
              <a:rPr lang="en-US" dirty="0"/>
              <a:t>How This Helps</a:t>
            </a:r>
          </a:p>
        </p:txBody>
      </p:sp>
      <p:sp>
        <p:nvSpPr>
          <p:cNvPr id="132" name="Text Placeholder 131">
            <a:extLst>
              <a:ext uri="{FF2B5EF4-FFF2-40B4-BE49-F238E27FC236}">
                <a16:creationId xmlns:a16="http://schemas.microsoft.com/office/drawing/2014/main" id="{22CEC55F-EB49-664C-AFF4-D0259F9FC2D6}"/>
              </a:ext>
            </a:extLst>
          </p:cNvPr>
          <p:cNvSpPr>
            <a:spLocks noGrp="1"/>
          </p:cNvSpPr>
          <p:nvPr>
            <p:ph type="body" sz="quarter" idx="4294967295"/>
          </p:nvPr>
        </p:nvSpPr>
        <p:spPr>
          <a:xfrm>
            <a:off x="32809115" y="17343565"/>
            <a:ext cx="9061128" cy="1839427"/>
          </a:xfrm>
        </p:spPr>
        <p:txBody>
          <a:bodyPr/>
          <a:lstStyle/>
          <a:p>
            <a:pPr marL="476250" lvl="3" indent="-457200">
              <a:buFont typeface="Arial" panose="020B0604020202020204" pitchFamily="34" charset="0"/>
              <a:buChar char="•"/>
            </a:pPr>
            <a:r>
              <a:rPr lang="en-US" sz="3000" b="0"/>
              <a:t>ODJFS has a better understanding of the RESEA model</a:t>
            </a:r>
          </a:p>
          <a:p>
            <a:pPr marL="476250" lvl="3" indent="-457200">
              <a:buFont typeface="Arial" panose="020B0604020202020204" pitchFamily="34" charset="0"/>
              <a:buChar char="•"/>
            </a:pPr>
            <a:r>
              <a:rPr lang="en-US" sz="3000" b="0"/>
              <a:t>Customers who are on multiple benefits could be prioritized in the RESEA program</a:t>
            </a:r>
          </a:p>
        </p:txBody>
      </p:sp>
      <p:sp>
        <p:nvSpPr>
          <p:cNvPr id="133" name="Content Placeholder 132">
            <a:extLst>
              <a:ext uri="{FF2B5EF4-FFF2-40B4-BE49-F238E27FC236}">
                <a16:creationId xmlns:a16="http://schemas.microsoft.com/office/drawing/2014/main" id="{6D9000AB-6495-C543-B27B-29F61521D62B}"/>
              </a:ext>
            </a:extLst>
          </p:cNvPr>
          <p:cNvSpPr>
            <a:spLocks noGrp="1"/>
          </p:cNvSpPr>
          <p:nvPr>
            <p:ph sz="quarter" idx="51"/>
          </p:nvPr>
        </p:nvSpPr>
        <p:spPr>
          <a:xfrm>
            <a:off x="32866348" y="19175705"/>
            <a:ext cx="9061704" cy="685800"/>
          </a:xfrm>
        </p:spPr>
        <p:txBody>
          <a:bodyPr/>
          <a:lstStyle/>
          <a:p>
            <a:r>
              <a:rPr lang="en-US" dirty="0"/>
              <a:t>Future Steps</a:t>
            </a:r>
          </a:p>
        </p:txBody>
      </p:sp>
      <p:sp>
        <p:nvSpPr>
          <p:cNvPr id="134" name="Text Placeholder 133">
            <a:extLst>
              <a:ext uri="{FF2B5EF4-FFF2-40B4-BE49-F238E27FC236}">
                <a16:creationId xmlns:a16="http://schemas.microsoft.com/office/drawing/2014/main" id="{4576FB14-C503-914C-8A72-FC6D6ADCF748}"/>
              </a:ext>
            </a:extLst>
          </p:cNvPr>
          <p:cNvSpPr>
            <a:spLocks noGrp="1"/>
          </p:cNvSpPr>
          <p:nvPr>
            <p:ph type="body" sz="quarter" idx="52"/>
          </p:nvPr>
        </p:nvSpPr>
        <p:spPr>
          <a:xfrm>
            <a:off x="32866924" y="19839696"/>
            <a:ext cx="9061128" cy="2055170"/>
          </a:xfrm>
        </p:spPr>
        <p:txBody>
          <a:bodyPr/>
          <a:lstStyle/>
          <a:p>
            <a:pPr marL="476250" lvl="3" indent="-457200">
              <a:buFont typeface="Arial" panose="020B0604020202020204" pitchFamily="34" charset="0"/>
              <a:buChar char="•"/>
            </a:pPr>
            <a:r>
              <a:rPr lang="en-US" sz="3000" b="0" dirty="0"/>
              <a:t>Gather data on TANF and CS</a:t>
            </a:r>
          </a:p>
          <a:p>
            <a:pPr marL="476250" lvl="3" indent="-457200">
              <a:buFont typeface="Arial" panose="020B0604020202020204" pitchFamily="34" charset="0"/>
              <a:buChar char="•"/>
            </a:pPr>
            <a:r>
              <a:rPr lang="en-US" sz="3000" b="0" dirty="0"/>
              <a:t>Analyze individuals in TANF and UI or CS and UI</a:t>
            </a:r>
          </a:p>
          <a:p>
            <a:pPr marL="476250" lvl="3" indent="-457200">
              <a:buFont typeface="Arial" panose="020B0604020202020204" pitchFamily="34" charset="0"/>
              <a:buChar char="•"/>
            </a:pPr>
            <a:r>
              <a:rPr lang="en-US" sz="3000" b="0" dirty="0"/>
              <a:t>Identify additional individuals that can join or be reprioritized in the RESEA program</a:t>
            </a:r>
          </a:p>
        </p:txBody>
      </p:sp>
      <p:sp>
        <p:nvSpPr>
          <p:cNvPr id="136" name="Text Placeholder 135">
            <a:extLst>
              <a:ext uri="{FF2B5EF4-FFF2-40B4-BE49-F238E27FC236}">
                <a16:creationId xmlns:a16="http://schemas.microsoft.com/office/drawing/2014/main" id="{FAD421B6-FC18-BF4B-99B4-9313574877B2}"/>
              </a:ext>
            </a:extLst>
          </p:cNvPr>
          <p:cNvSpPr>
            <a:spLocks noGrp="1"/>
          </p:cNvSpPr>
          <p:nvPr>
            <p:ph type="body" sz="quarter" idx="54"/>
          </p:nvPr>
        </p:nvSpPr>
        <p:spPr>
          <a:xfrm>
            <a:off x="1323473" y="1366263"/>
            <a:ext cx="34518600" cy="1066800"/>
          </a:xfrm>
        </p:spPr>
        <p:txBody>
          <a:bodyPr/>
          <a:lstStyle/>
          <a:p>
            <a:r>
              <a:rPr lang="en-US" sz="6000" b="1">
                <a:solidFill>
                  <a:srgbClr val="BA0C2F"/>
                </a:solidFill>
                <a:latin typeface="Buckeye Sans" pitchFamily="2" charset="77"/>
              </a:rPr>
              <a:t>Ohio Department of Job and Family Services</a:t>
            </a:r>
          </a:p>
          <a:p>
            <a:r>
              <a:rPr lang="en-US" sz="6000" b="1">
                <a:solidFill>
                  <a:srgbClr val="BA0C2F"/>
                </a:solidFill>
                <a:latin typeface="Buckeye Sans" pitchFamily="2" charset="77"/>
              </a:rPr>
              <a:t>Ohio Education Research Center</a:t>
            </a:r>
          </a:p>
        </p:txBody>
      </p:sp>
      <p:sp>
        <p:nvSpPr>
          <p:cNvPr id="92" name="Title 91">
            <a:extLst>
              <a:ext uri="{FF2B5EF4-FFF2-40B4-BE49-F238E27FC236}">
                <a16:creationId xmlns:a16="http://schemas.microsoft.com/office/drawing/2014/main" id="{1E8F44AF-5FD2-8541-A31B-1DB3C94949E1}"/>
              </a:ext>
            </a:extLst>
          </p:cNvPr>
          <p:cNvSpPr>
            <a:spLocks noGrp="1"/>
          </p:cNvSpPr>
          <p:nvPr>
            <p:ph type="title"/>
          </p:nvPr>
        </p:nvSpPr>
        <p:spPr>
          <a:xfrm>
            <a:off x="1295400" y="3352800"/>
            <a:ext cx="41757600" cy="1387475"/>
          </a:xfrm>
        </p:spPr>
        <p:txBody>
          <a:bodyPr/>
          <a:lstStyle/>
          <a:p>
            <a:r>
              <a:rPr lang="en-US"/>
              <a:t>RESEA Participant Analysis</a:t>
            </a:r>
          </a:p>
        </p:txBody>
      </p:sp>
      <p:pic>
        <p:nvPicPr>
          <p:cNvPr id="49" name="Content Placeholder 2">
            <a:extLst>
              <a:ext uri="{FF2B5EF4-FFF2-40B4-BE49-F238E27FC236}">
                <a16:creationId xmlns:a16="http://schemas.microsoft.com/office/drawing/2014/main" id="{A67BE6B4-227F-634E-2D61-97BC54148C3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605486" y="30867926"/>
            <a:ext cx="9662714" cy="1555038"/>
          </a:xfrm>
          <a:prstGeom prst="rect">
            <a:avLst/>
          </a:prstGeom>
        </p:spPr>
      </p:pic>
      <p:sp>
        <p:nvSpPr>
          <p:cNvPr id="2" name="Content Placeholder 95">
            <a:extLst>
              <a:ext uri="{FF2B5EF4-FFF2-40B4-BE49-F238E27FC236}">
                <a16:creationId xmlns:a16="http://schemas.microsoft.com/office/drawing/2014/main" id="{0C940D82-5C00-A6E2-AC16-BA170CF9993D}"/>
              </a:ext>
            </a:extLst>
          </p:cNvPr>
          <p:cNvSpPr txBox="1">
            <a:spLocks/>
          </p:cNvSpPr>
          <p:nvPr/>
        </p:nvSpPr>
        <p:spPr>
          <a:xfrm>
            <a:off x="1338587" y="11541849"/>
            <a:ext cx="9061704" cy="685800"/>
          </a:xfrm>
          <a:prstGeom prst="rect">
            <a:avLst/>
          </a:prstGeom>
        </p:spPr>
        <p:txBody>
          <a:bodyPr vert="horz" lIns="0" tIns="0" rIns="0" bIns="0" rtlCol="0">
            <a:noAutofit/>
          </a:bodyPr>
          <a:lstStyle>
            <a:lvl1pPr marL="0" indent="0" algn="l" defTabSz="914400" rtl="0" eaLnBrk="1" latinLnBrk="0" hangingPunct="1">
              <a:lnSpc>
                <a:spcPct val="90000"/>
              </a:lnSpc>
              <a:spcBef>
                <a:spcPts val="1000"/>
              </a:spcBef>
              <a:buFont typeface="Arial" panose="020B0604020202020204" pitchFamily="34" charset="0"/>
              <a:buNone/>
              <a:defRPr sz="3500" b="0" i="0" kern="1200">
                <a:solidFill>
                  <a:srgbClr val="BA0C2F"/>
                </a:solidFill>
                <a:latin typeface="Buckeye Sans" panose="00000500000000000000" pitchFamily="50" charset="0"/>
                <a:ea typeface="Buckeye Serif" pitchFamily="2" charset="0"/>
                <a:cs typeface="+mn-cs"/>
              </a:defRPr>
            </a:lvl1pPr>
            <a:lvl2pPr marL="19050" indent="0" algn="l" defTabSz="914400" rtl="0" eaLnBrk="1" latinLnBrk="0" hangingPunct="1">
              <a:lnSpc>
                <a:spcPct val="90000"/>
              </a:lnSpc>
              <a:spcBef>
                <a:spcPts val="500"/>
              </a:spcBef>
              <a:buFont typeface="Arial" panose="020B0604020202020204" pitchFamily="34" charset="0"/>
              <a:buNone/>
              <a:tabLst/>
              <a:defRPr sz="2700" b="1" i="0" kern="1200">
                <a:solidFill>
                  <a:schemeClr val="tx1"/>
                </a:solidFill>
                <a:latin typeface="Buckeye Serif" panose="00000500000000000000" pitchFamily="50" charset="0"/>
                <a:ea typeface="Buckeye Serif" panose="00000500000000000000" pitchFamily="50" charset="0"/>
                <a:cs typeface="+mn-cs"/>
              </a:defRPr>
            </a:lvl2pPr>
            <a:lvl3pPr marL="19050" indent="0" algn="l" defTabSz="914400" rtl="0" eaLnBrk="1" latinLnBrk="0" hangingPunct="1">
              <a:lnSpc>
                <a:spcPct val="90000"/>
              </a:lnSpc>
              <a:spcBef>
                <a:spcPts val="500"/>
              </a:spcBef>
              <a:buFont typeface="Arial" panose="020B0604020202020204" pitchFamily="34" charset="0"/>
              <a:buNone/>
              <a:tabLst/>
              <a:defRPr sz="2700" b="0" i="0" kern="1200">
                <a:solidFill>
                  <a:schemeClr val="tx1"/>
                </a:solidFill>
                <a:latin typeface="Buckeye Serif" panose="00000500000000000000" pitchFamily="50" charset="0"/>
                <a:ea typeface="Buckeye Serif" panose="00000500000000000000" pitchFamily="50" charset="0"/>
                <a:cs typeface="+mn-cs"/>
              </a:defRPr>
            </a:lvl3pPr>
            <a:lvl4pPr marL="19050" indent="0" algn="l" defTabSz="914400" rtl="0" eaLnBrk="1" latinLnBrk="0" hangingPunct="1">
              <a:lnSpc>
                <a:spcPct val="90000"/>
              </a:lnSpc>
              <a:spcBef>
                <a:spcPts val="500"/>
              </a:spcBef>
              <a:buFont typeface="Arial" panose="020B0604020202020204" pitchFamily="34" charset="0"/>
              <a:buNone/>
              <a:tabLst/>
              <a:defRPr sz="2400" b="1" i="0" kern="1200">
                <a:solidFill>
                  <a:schemeClr val="tx1"/>
                </a:solidFill>
                <a:latin typeface="Buckeye Sans SemiBold" pitchFamily="2" charset="77"/>
                <a:ea typeface="Buckeye Serif" pitchFamily="2" charset="0"/>
                <a:cs typeface="+mn-cs"/>
              </a:defRPr>
            </a:lvl4pPr>
            <a:lvl5pPr marL="233363" indent="-214313" algn="l" defTabSz="914400" rtl="0" eaLnBrk="1" latinLnBrk="0" hangingPunct="1">
              <a:lnSpc>
                <a:spcPct val="90000"/>
              </a:lnSpc>
              <a:spcBef>
                <a:spcPts val="500"/>
              </a:spcBef>
              <a:buClr>
                <a:srgbClr val="BA0C2F"/>
              </a:buClr>
              <a:buFont typeface="Arial" panose="020B0604020202020204" pitchFamily="34" charset="0"/>
              <a:buChar char="•"/>
              <a:tabLst/>
              <a:defRPr sz="2000" b="0" i="0" kern="1200">
                <a:solidFill>
                  <a:schemeClr val="tx1"/>
                </a:solidFill>
                <a:latin typeface="Buckeye Serif" pitchFamily="2" charset="0"/>
                <a:ea typeface="Buckeye Serif" pitchFamily="2" charset="0"/>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RESEA Program Steps</a:t>
            </a:r>
          </a:p>
        </p:txBody>
      </p:sp>
      <p:sp>
        <p:nvSpPr>
          <p:cNvPr id="4" name="Content Placeholder 104">
            <a:extLst>
              <a:ext uri="{FF2B5EF4-FFF2-40B4-BE49-F238E27FC236}">
                <a16:creationId xmlns:a16="http://schemas.microsoft.com/office/drawing/2014/main" id="{A4A809D0-2519-35AB-07EA-BAA0B4941334}"/>
              </a:ext>
            </a:extLst>
          </p:cNvPr>
          <p:cNvSpPr txBox="1">
            <a:spLocks/>
          </p:cNvSpPr>
          <p:nvPr/>
        </p:nvSpPr>
        <p:spPr>
          <a:xfrm>
            <a:off x="1323473" y="19813999"/>
            <a:ext cx="9029047" cy="685800"/>
          </a:xfrm>
          <a:prstGeom prst="rect">
            <a:avLst/>
          </a:prstGeom>
        </p:spPr>
        <p:txBody>
          <a:bodyPr vert="horz" lIns="0" tIns="0" rIns="0" bIns="0" rtlCol="0">
            <a:noAutofit/>
          </a:bodyPr>
          <a:lstStyle>
            <a:lvl1pPr marL="0" indent="0" algn="l" defTabSz="914400" rtl="0" eaLnBrk="1" latinLnBrk="0" hangingPunct="1">
              <a:lnSpc>
                <a:spcPct val="90000"/>
              </a:lnSpc>
              <a:spcBef>
                <a:spcPts val="1000"/>
              </a:spcBef>
              <a:buFont typeface="Arial" panose="020B0604020202020204" pitchFamily="34" charset="0"/>
              <a:buNone/>
              <a:defRPr sz="3500" b="0" i="0" kern="1200">
                <a:solidFill>
                  <a:srgbClr val="BA0C2F"/>
                </a:solidFill>
                <a:latin typeface="Buckeye Sans" panose="00000500000000000000" pitchFamily="50" charset="0"/>
                <a:ea typeface="Buckeye Serif" pitchFamily="2" charset="0"/>
                <a:cs typeface="+mn-cs"/>
              </a:defRPr>
            </a:lvl1pPr>
            <a:lvl2pPr marL="19050" indent="0" algn="l" defTabSz="914400" rtl="0" eaLnBrk="1" latinLnBrk="0" hangingPunct="1">
              <a:lnSpc>
                <a:spcPct val="90000"/>
              </a:lnSpc>
              <a:spcBef>
                <a:spcPts val="500"/>
              </a:spcBef>
              <a:buFont typeface="Arial" panose="020B0604020202020204" pitchFamily="34" charset="0"/>
              <a:buNone/>
              <a:tabLst/>
              <a:defRPr sz="2700" b="1" i="0" kern="1200">
                <a:solidFill>
                  <a:schemeClr val="tx1"/>
                </a:solidFill>
                <a:latin typeface="Buckeye Serif" panose="00000500000000000000" pitchFamily="50" charset="0"/>
                <a:ea typeface="Buckeye Serif" panose="00000500000000000000" pitchFamily="50" charset="0"/>
                <a:cs typeface="+mn-cs"/>
              </a:defRPr>
            </a:lvl2pPr>
            <a:lvl3pPr marL="19050" indent="0" algn="l" defTabSz="914400" rtl="0" eaLnBrk="1" latinLnBrk="0" hangingPunct="1">
              <a:lnSpc>
                <a:spcPct val="90000"/>
              </a:lnSpc>
              <a:spcBef>
                <a:spcPts val="500"/>
              </a:spcBef>
              <a:buFont typeface="Arial" panose="020B0604020202020204" pitchFamily="34" charset="0"/>
              <a:buNone/>
              <a:tabLst/>
              <a:defRPr sz="2700" b="0" i="0" kern="1200">
                <a:solidFill>
                  <a:schemeClr val="tx1"/>
                </a:solidFill>
                <a:latin typeface="Buckeye Serif" panose="00000500000000000000" pitchFamily="50" charset="0"/>
                <a:ea typeface="Buckeye Serif" panose="00000500000000000000" pitchFamily="50" charset="0"/>
                <a:cs typeface="+mn-cs"/>
              </a:defRPr>
            </a:lvl3pPr>
            <a:lvl4pPr marL="19050" indent="0" algn="l" defTabSz="914400" rtl="0" eaLnBrk="1" latinLnBrk="0" hangingPunct="1">
              <a:lnSpc>
                <a:spcPct val="90000"/>
              </a:lnSpc>
              <a:spcBef>
                <a:spcPts val="500"/>
              </a:spcBef>
              <a:buFont typeface="Arial" panose="020B0604020202020204" pitchFamily="34" charset="0"/>
              <a:buNone/>
              <a:tabLst/>
              <a:defRPr sz="2400" b="1" i="0" kern="1200">
                <a:solidFill>
                  <a:schemeClr val="tx1"/>
                </a:solidFill>
                <a:latin typeface="Buckeye Sans SemiBold" pitchFamily="2" charset="77"/>
                <a:ea typeface="Buckeye Serif" pitchFamily="2" charset="0"/>
                <a:cs typeface="+mn-cs"/>
              </a:defRPr>
            </a:lvl4pPr>
            <a:lvl5pPr marL="233363" indent="-214313" algn="l" defTabSz="914400" rtl="0" eaLnBrk="1" latinLnBrk="0" hangingPunct="1">
              <a:lnSpc>
                <a:spcPct val="90000"/>
              </a:lnSpc>
              <a:spcBef>
                <a:spcPts val="500"/>
              </a:spcBef>
              <a:buClr>
                <a:srgbClr val="BA0C2F"/>
              </a:buClr>
              <a:buFont typeface="Arial" panose="020B0604020202020204" pitchFamily="34" charset="0"/>
              <a:buChar char="•"/>
              <a:tabLst/>
              <a:defRPr sz="2000" b="0" i="0" kern="1200">
                <a:solidFill>
                  <a:schemeClr val="tx1"/>
                </a:solidFill>
                <a:latin typeface="Buckeye Serif" pitchFamily="2" charset="0"/>
                <a:ea typeface="Buckeye Serif" pitchFamily="2" charset="0"/>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Software Utilized</a:t>
            </a:r>
          </a:p>
        </p:txBody>
      </p:sp>
      <p:sp>
        <p:nvSpPr>
          <p:cNvPr id="5" name="Content Placeholder 104">
            <a:extLst>
              <a:ext uri="{FF2B5EF4-FFF2-40B4-BE49-F238E27FC236}">
                <a16:creationId xmlns:a16="http://schemas.microsoft.com/office/drawing/2014/main" id="{E6766210-D248-22F6-45AD-1C37B3DAFFD3}"/>
              </a:ext>
            </a:extLst>
          </p:cNvPr>
          <p:cNvSpPr txBox="1">
            <a:spLocks/>
          </p:cNvSpPr>
          <p:nvPr/>
        </p:nvSpPr>
        <p:spPr>
          <a:xfrm>
            <a:off x="1323473" y="23750609"/>
            <a:ext cx="9029047" cy="685800"/>
          </a:xfrm>
          <a:prstGeom prst="rect">
            <a:avLst/>
          </a:prstGeom>
        </p:spPr>
        <p:txBody>
          <a:bodyPr vert="horz" lIns="0" tIns="0" rIns="0" bIns="0" rtlCol="0">
            <a:noAutofit/>
          </a:bodyPr>
          <a:lstStyle>
            <a:lvl1pPr marL="0" indent="0" algn="l" defTabSz="914400" rtl="0" eaLnBrk="1" latinLnBrk="0" hangingPunct="1">
              <a:lnSpc>
                <a:spcPct val="90000"/>
              </a:lnSpc>
              <a:spcBef>
                <a:spcPts val="1000"/>
              </a:spcBef>
              <a:buFont typeface="Arial" panose="020B0604020202020204" pitchFamily="34" charset="0"/>
              <a:buNone/>
              <a:defRPr sz="3500" b="0" i="0" kern="1200">
                <a:solidFill>
                  <a:srgbClr val="BA0C2F"/>
                </a:solidFill>
                <a:latin typeface="Buckeye Sans" panose="00000500000000000000" pitchFamily="50" charset="0"/>
                <a:ea typeface="Buckeye Serif" pitchFamily="2" charset="0"/>
                <a:cs typeface="+mn-cs"/>
              </a:defRPr>
            </a:lvl1pPr>
            <a:lvl2pPr marL="19050" indent="0" algn="l" defTabSz="914400" rtl="0" eaLnBrk="1" latinLnBrk="0" hangingPunct="1">
              <a:lnSpc>
                <a:spcPct val="90000"/>
              </a:lnSpc>
              <a:spcBef>
                <a:spcPts val="500"/>
              </a:spcBef>
              <a:buFont typeface="Arial" panose="020B0604020202020204" pitchFamily="34" charset="0"/>
              <a:buNone/>
              <a:tabLst/>
              <a:defRPr sz="2700" b="1" i="0" kern="1200">
                <a:solidFill>
                  <a:schemeClr val="tx1"/>
                </a:solidFill>
                <a:latin typeface="Buckeye Serif" panose="00000500000000000000" pitchFamily="50" charset="0"/>
                <a:ea typeface="Buckeye Serif" panose="00000500000000000000" pitchFamily="50" charset="0"/>
                <a:cs typeface="+mn-cs"/>
              </a:defRPr>
            </a:lvl2pPr>
            <a:lvl3pPr marL="19050" indent="0" algn="l" defTabSz="914400" rtl="0" eaLnBrk="1" latinLnBrk="0" hangingPunct="1">
              <a:lnSpc>
                <a:spcPct val="90000"/>
              </a:lnSpc>
              <a:spcBef>
                <a:spcPts val="500"/>
              </a:spcBef>
              <a:buFont typeface="Arial" panose="020B0604020202020204" pitchFamily="34" charset="0"/>
              <a:buNone/>
              <a:tabLst/>
              <a:defRPr sz="2700" b="0" i="0" kern="1200">
                <a:solidFill>
                  <a:schemeClr val="tx1"/>
                </a:solidFill>
                <a:latin typeface="Buckeye Serif" panose="00000500000000000000" pitchFamily="50" charset="0"/>
                <a:ea typeface="Buckeye Serif" panose="00000500000000000000" pitchFamily="50" charset="0"/>
                <a:cs typeface="+mn-cs"/>
              </a:defRPr>
            </a:lvl3pPr>
            <a:lvl4pPr marL="19050" indent="0" algn="l" defTabSz="914400" rtl="0" eaLnBrk="1" latinLnBrk="0" hangingPunct="1">
              <a:lnSpc>
                <a:spcPct val="90000"/>
              </a:lnSpc>
              <a:spcBef>
                <a:spcPts val="500"/>
              </a:spcBef>
              <a:buFont typeface="Arial" panose="020B0604020202020204" pitchFamily="34" charset="0"/>
              <a:buNone/>
              <a:tabLst/>
              <a:defRPr sz="2400" b="1" i="0" kern="1200">
                <a:solidFill>
                  <a:schemeClr val="tx1"/>
                </a:solidFill>
                <a:latin typeface="Buckeye Sans SemiBold" pitchFamily="2" charset="77"/>
                <a:ea typeface="Buckeye Serif" pitchFamily="2" charset="0"/>
                <a:cs typeface="+mn-cs"/>
              </a:defRPr>
            </a:lvl4pPr>
            <a:lvl5pPr marL="233363" indent="-214313" algn="l" defTabSz="914400" rtl="0" eaLnBrk="1" latinLnBrk="0" hangingPunct="1">
              <a:lnSpc>
                <a:spcPct val="90000"/>
              </a:lnSpc>
              <a:spcBef>
                <a:spcPts val="500"/>
              </a:spcBef>
              <a:buClr>
                <a:srgbClr val="BA0C2F"/>
              </a:buClr>
              <a:buFont typeface="Arial" panose="020B0604020202020204" pitchFamily="34" charset="0"/>
              <a:buChar char="•"/>
              <a:tabLst/>
              <a:defRPr sz="2000" b="0" i="0" kern="1200">
                <a:solidFill>
                  <a:schemeClr val="tx1"/>
                </a:solidFill>
                <a:latin typeface="Buckeye Serif" pitchFamily="2" charset="0"/>
                <a:ea typeface="Buckeye Serif" pitchFamily="2" charset="0"/>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How SQL Was Used</a:t>
            </a:r>
          </a:p>
        </p:txBody>
      </p:sp>
      <p:pic>
        <p:nvPicPr>
          <p:cNvPr id="1026" name="Picture 2">
            <a:extLst>
              <a:ext uri="{FF2B5EF4-FFF2-40B4-BE49-F238E27FC236}">
                <a16:creationId xmlns:a16="http://schemas.microsoft.com/office/drawing/2014/main" id="{D2C43F2F-F2AA-3F59-F06F-C4CDA9CCF963}"/>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3604353" y="1403861"/>
            <a:ext cx="8265890" cy="2260964"/>
          </a:xfrm>
          <a:prstGeom prst="rect">
            <a:avLst/>
          </a:prstGeom>
          <a:noFill/>
          <a:extLst>
            <a:ext uri="{909E8E84-426E-40DD-AFC4-6F175D3DCCD1}">
              <a14:hiddenFill xmlns:a14="http://schemas.microsoft.com/office/drawing/2010/main">
                <a:solidFill>
                  <a:srgbClr val="FFFFFF"/>
                </a:solidFill>
              </a14:hiddenFill>
            </a:ext>
          </a:extLst>
        </p:spPr>
      </p:pic>
      <p:sp>
        <p:nvSpPr>
          <p:cNvPr id="6" name="Content Placeholder 117">
            <a:extLst>
              <a:ext uri="{FF2B5EF4-FFF2-40B4-BE49-F238E27FC236}">
                <a16:creationId xmlns:a16="http://schemas.microsoft.com/office/drawing/2014/main" id="{70043E6F-A87B-6B8B-8DEE-EB13B5DC9490}"/>
              </a:ext>
            </a:extLst>
          </p:cNvPr>
          <p:cNvSpPr txBox="1">
            <a:spLocks/>
          </p:cNvSpPr>
          <p:nvPr/>
        </p:nvSpPr>
        <p:spPr>
          <a:xfrm>
            <a:off x="32819111" y="15162810"/>
            <a:ext cx="9061704" cy="685800"/>
          </a:xfrm>
          <a:prstGeom prst="rect">
            <a:avLst/>
          </a:prstGeom>
        </p:spPr>
        <p:txBody>
          <a:bodyPr vert="horz" lIns="0" tIns="0" rIns="0" bIns="0" rtlCol="0">
            <a:noAutofit/>
          </a:bodyPr>
          <a:lstStyle>
            <a:lvl1pPr marL="0" indent="0" algn="l" defTabSz="914400" rtl="0" eaLnBrk="1" latinLnBrk="0" hangingPunct="1">
              <a:lnSpc>
                <a:spcPct val="90000"/>
              </a:lnSpc>
              <a:spcBef>
                <a:spcPts val="1000"/>
              </a:spcBef>
              <a:buFont typeface="Arial" panose="020B0604020202020204" pitchFamily="34" charset="0"/>
              <a:buNone/>
              <a:defRPr sz="1700" b="0" i="0" kern="1200">
                <a:solidFill>
                  <a:srgbClr val="3F4443"/>
                </a:solidFill>
                <a:latin typeface="Buckeye Sans" panose="00000500000000000000" pitchFamily="50" charset="0"/>
                <a:ea typeface="Buckeye Serif" panose="00000500000000000000" pitchFamily="50" charset="0"/>
                <a:cs typeface="+mn-cs"/>
              </a:defRPr>
            </a:lvl1pPr>
            <a:lvl2pPr marL="19050" indent="0" algn="l" defTabSz="914400" rtl="0" eaLnBrk="1" latinLnBrk="0" hangingPunct="1">
              <a:lnSpc>
                <a:spcPct val="90000"/>
              </a:lnSpc>
              <a:spcBef>
                <a:spcPts val="500"/>
              </a:spcBef>
              <a:buFont typeface="Arial" panose="020B0604020202020204" pitchFamily="34" charset="0"/>
              <a:buNone/>
              <a:tabLst/>
              <a:defRPr sz="2700" b="1" i="0" kern="1200">
                <a:solidFill>
                  <a:schemeClr val="tx1"/>
                </a:solidFill>
                <a:latin typeface="Buckeye Serif" panose="00000500000000000000" pitchFamily="50" charset="0"/>
                <a:ea typeface="Buckeye Serif" panose="00000500000000000000" pitchFamily="50" charset="0"/>
                <a:cs typeface="+mn-cs"/>
              </a:defRPr>
            </a:lvl2pPr>
            <a:lvl3pPr marL="19050" indent="0" algn="l" defTabSz="914400" rtl="0" eaLnBrk="1" latinLnBrk="0" hangingPunct="1">
              <a:lnSpc>
                <a:spcPct val="90000"/>
              </a:lnSpc>
              <a:spcBef>
                <a:spcPts val="500"/>
              </a:spcBef>
              <a:buFont typeface="Arial" panose="020B0604020202020204" pitchFamily="34" charset="0"/>
              <a:buNone/>
              <a:tabLst/>
              <a:defRPr sz="2700" b="0" i="0" kern="1200">
                <a:solidFill>
                  <a:schemeClr val="tx1"/>
                </a:solidFill>
                <a:latin typeface="Buckeye Serif" panose="00000500000000000000" pitchFamily="50" charset="0"/>
                <a:ea typeface="Buckeye Serif" panose="00000500000000000000" pitchFamily="50" charset="0"/>
                <a:cs typeface="+mn-cs"/>
              </a:defRPr>
            </a:lvl3pPr>
            <a:lvl4pPr marL="19050" indent="0" algn="l" defTabSz="914400" rtl="0" eaLnBrk="1" latinLnBrk="0" hangingPunct="1">
              <a:lnSpc>
                <a:spcPct val="90000"/>
              </a:lnSpc>
              <a:spcBef>
                <a:spcPts val="500"/>
              </a:spcBef>
              <a:buFont typeface="Arial" panose="020B0604020202020204" pitchFamily="34" charset="0"/>
              <a:buNone/>
              <a:tabLst/>
              <a:defRPr sz="2400" b="1" i="0" kern="1200">
                <a:solidFill>
                  <a:schemeClr val="tx1"/>
                </a:solidFill>
                <a:latin typeface="Buckeye Sans SemiBold" pitchFamily="2" charset="77"/>
                <a:ea typeface="Buckeye Serif" pitchFamily="2" charset="0"/>
                <a:cs typeface="+mn-cs"/>
              </a:defRPr>
            </a:lvl4pPr>
            <a:lvl5pPr marL="233363" indent="-214313" algn="l" defTabSz="914400" rtl="0" eaLnBrk="1" latinLnBrk="0" hangingPunct="1">
              <a:lnSpc>
                <a:spcPct val="90000"/>
              </a:lnSpc>
              <a:spcBef>
                <a:spcPts val="500"/>
              </a:spcBef>
              <a:buClr>
                <a:srgbClr val="BA0C2F"/>
              </a:buClr>
              <a:buFont typeface="Arial" panose="020B0604020202020204" pitchFamily="34" charset="0"/>
              <a:buChar char="•"/>
              <a:tabLst/>
              <a:defRPr sz="2000" b="0" i="0" kern="1200">
                <a:solidFill>
                  <a:schemeClr val="tx1"/>
                </a:solidFill>
                <a:latin typeface="Buckeye Serif" pitchFamily="2" charset="0"/>
                <a:ea typeface="Buckeye Serif" pitchFamily="2" charset="0"/>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2200">
                <a:solidFill>
                  <a:srgbClr val="FF0000"/>
                </a:solidFill>
              </a:rPr>
              <a:t>Visualization above does not represent the real data about individuals in UI, SNAP, and RESEA</a:t>
            </a:r>
          </a:p>
        </p:txBody>
      </p:sp>
      <p:sp>
        <p:nvSpPr>
          <p:cNvPr id="7" name="Content Placeholder 110">
            <a:extLst>
              <a:ext uri="{FF2B5EF4-FFF2-40B4-BE49-F238E27FC236}">
                <a16:creationId xmlns:a16="http://schemas.microsoft.com/office/drawing/2014/main" id="{AD89BC47-2A2D-33A4-3C50-6721CC5594D6}"/>
              </a:ext>
            </a:extLst>
          </p:cNvPr>
          <p:cNvSpPr txBox="1">
            <a:spLocks/>
          </p:cNvSpPr>
          <p:nvPr/>
        </p:nvSpPr>
        <p:spPr>
          <a:xfrm>
            <a:off x="32819111" y="22235792"/>
            <a:ext cx="9061704" cy="685800"/>
          </a:xfrm>
          <a:prstGeom prst="rect">
            <a:avLst/>
          </a:prstGeom>
        </p:spPr>
        <p:txBody>
          <a:bodyPr vert="horz" lIns="0" tIns="0" rIns="0" bIns="0" rtlCol="0">
            <a:noAutofit/>
          </a:bodyPr>
          <a:lstStyle>
            <a:lvl1pPr marL="0" indent="0" algn="l" defTabSz="914400" rtl="0" eaLnBrk="1" latinLnBrk="0" hangingPunct="1">
              <a:lnSpc>
                <a:spcPct val="90000"/>
              </a:lnSpc>
              <a:spcBef>
                <a:spcPts val="1000"/>
              </a:spcBef>
              <a:buFont typeface="Arial" panose="020B0604020202020204" pitchFamily="34" charset="0"/>
              <a:buNone/>
              <a:defRPr sz="3500" b="0" i="0" kern="1200">
                <a:solidFill>
                  <a:srgbClr val="BA0C2F"/>
                </a:solidFill>
                <a:latin typeface="Buckeye Sans" panose="00000500000000000000" pitchFamily="50" charset="0"/>
                <a:ea typeface="Buckeye Serif" pitchFamily="2" charset="0"/>
                <a:cs typeface="+mn-cs"/>
              </a:defRPr>
            </a:lvl1pPr>
            <a:lvl2pPr marL="19050" indent="0" algn="l" defTabSz="914400" rtl="0" eaLnBrk="1" latinLnBrk="0" hangingPunct="1">
              <a:lnSpc>
                <a:spcPct val="90000"/>
              </a:lnSpc>
              <a:spcBef>
                <a:spcPts val="500"/>
              </a:spcBef>
              <a:buFont typeface="Arial" panose="020B0604020202020204" pitchFamily="34" charset="0"/>
              <a:buNone/>
              <a:tabLst/>
              <a:defRPr sz="2700" b="1" i="0" kern="1200">
                <a:solidFill>
                  <a:schemeClr val="tx1"/>
                </a:solidFill>
                <a:latin typeface="Buckeye Serif" panose="00000500000000000000" pitchFamily="50" charset="0"/>
                <a:ea typeface="Buckeye Serif" panose="00000500000000000000" pitchFamily="50" charset="0"/>
                <a:cs typeface="+mn-cs"/>
              </a:defRPr>
            </a:lvl2pPr>
            <a:lvl3pPr marL="19050" indent="0" algn="l" defTabSz="914400" rtl="0" eaLnBrk="1" latinLnBrk="0" hangingPunct="1">
              <a:lnSpc>
                <a:spcPct val="90000"/>
              </a:lnSpc>
              <a:spcBef>
                <a:spcPts val="500"/>
              </a:spcBef>
              <a:buFont typeface="Arial" panose="020B0604020202020204" pitchFamily="34" charset="0"/>
              <a:buNone/>
              <a:tabLst/>
              <a:defRPr sz="2700" b="0" i="0" kern="1200">
                <a:solidFill>
                  <a:schemeClr val="tx1"/>
                </a:solidFill>
                <a:latin typeface="Buckeye Serif" panose="00000500000000000000" pitchFamily="50" charset="0"/>
                <a:ea typeface="Buckeye Serif" panose="00000500000000000000" pitchFamily="50" charset="0"/>
                <a:cs typeface="+mn-cs"/>
              </a:defRPr>
            </a:lvl3pPr>
            <a:lvl4pPr marL="19050" indent="0" algn="l" defTabSz="914400" rtl="0" eaLnBrk="1" latinLnBrk="0" hangingPunct="1">
              <a:lnSpc>
                <a:spcPct val="90000"/>
              </a:lnSpc>
              <a:spcBef>
                <a:spcPts val="500"/>
              </a:spcBef>
              <a:buFont typeface="Arial" panose="020B0604020202020204" pitchFamily="34" charset="0"/>
              <a:buNone/>
              <a:tabLst/>
              <a:defRPr sz="2400" b="1" i="0" kern="1200">
                <a:solidFill>
                  <a:schemeClr val="tx1"/>
                </a:solidFill>
                <a:latin typeface="Buckeye Sans SemiBold" pitchFamily="2" charset="77"/>
                <a:ea typeface="Buckeye Serif" pitchFamily="2" charset="0"/>
                <a:cs typeface="+mn-cs"/>
              </a:defRPr>
            </a:lvl4pPr>
            <a:lvl5pPr marL="233363" indent="-214313" algn="l" defTabSz="914400" rtl="0" eaLnBrk="1" latinLnBrk="0" hangingPunct="1">
              <a:lnSpc>
                <a:spcPct val="90000"/>
              </a:lnSpc>
              <a:spcBef>
                <a:spcPts val="500"/>
              </a:spcBef>
              <a:buClr>
                <a:srgbClr val="BA0C2F"/>
              </a:buClr>
              <a:buFont typeface="Arial" panose="020B0604020202020204" pitchFamily="34" charset="0"/>
              <a:buChar char="•"/>
              <a:tabLst/>
              <a:defRPr sz="2000" b="0" i="0" kern="1200">
                <a:solidFill>
                  <a:schemeClr val="tx1"/>
                </a:solidFill>
                <a:latin typeface="Buckeye Serif" pitchFamily="2" charset="0"/>
                <a:ea typeface="Buckeye Serif" pitchFamily="2" charset="0"/>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Program Abbreviations</a:t>
            </a:r>
          </a:p>
        </p:txBody>
      </p:sp>
      <p:sp>
        <p:nvSpPr>
          <p:cNvPr id="10" name="Text Placeholder 112">
            <a:extLst>
              <a:ext uri="{FF2B5EF4-FFF2-40B4-BE49-F238E27FC236}">
                <a16:creationId xmlns:a16="http://schemas.microsoft.com/office/drawing/2014/main" id="{C3FF0AD5-06D7-6F4B-34FC-BC0505113A58}"/>
              </a:ext>
            </a:extLst>
          </p:cNvPr>
          <p:cNvSpPr txBox="1">
            <a:spLocks/>
          </p:cNvSpPr>
          <p:nvPr/>
        </p:nvSpPr>
        <p:spPr>
          <a:xfrm>
            <a:off x="32829107" y="22914305"/>
            <a:ext cx="9061704" cy="2895600"/>
          </a:xfrm>
          <a:prstGeom prst="rect">
            <a:avLst/>
          </a:prstGeom>
        </p:spPr>
        <p:txBody>
          <a:bodyPr vert="horz" lIns="0" tIns="0" rIns="0" bIns="0" rtlCol="0">
            <a:noAutofit/>
          </a:bodyPr>
          <a:lstStyle>
            <a:lvl1pPr marL="0" indent="0" algn="l" defTabSz="914400" rtl="0" eaLnBrk="1" latinLnBrk="0" hangingPunct="1">
              <a:lnSpc>
                <a:spcPct val="90000"/>
              </a:lnSpc>
              <a:spcBef>
                <a:spcPts val="1000"/>
              </a:spcBef>
              <a:buFont typeface="Arial" panose="020B0604020202020204" pitchFamily="34" charset="0"/>
              <a:buNone/>
              <a:defRPr sz="2700" b="0" i="0" kern="1200">
                <a:solidFill>
                  <a:srgbClr val="212325"/>
                </a:solidFill>
                <a:latin typeface="Buckeye Serif" pitchFamily="2" charset="0"/>
                <a:ea typeface="Buckeye Serif" pitchFamily="2" charset="0"/>
                <a:cs typeface="+mn-cs"/>
              </a:defRPr>
            </a:lvl1pPr>
            <a:lvl2pPr marL="19050" indent="0" algn="l" defTabSz="914400" rtl="0" eaLnBrk="1" latinLnBrk="0" hangingPunct="1">
              <a:lnSpc>
                <a:spcPct val="90000"/>
              </a:lnSpc>
              <a:spcBef>
                <a:spcPts val="500"/>
              </a:spcBef>
              <a:buFont typeface="Arial" panose="020B0604020202020204" pitchFamily="34" charset="0"/>
              <a:buNone/>
              <a:tabLst/>
              <a:defRPr sz="2700" b="1" i="0" kern="1200">
                <a:solidFill>
                  <a:schemeClr val="tx1"/>
                </a:solidFill>
                <a:latin typeface="Buckeye Sans SemiBold" pitchFamily="2" charset="77"/>
                <a:ea typeface="Buckeye Serif" pitchFamily="2" charset="0"/>
                <a:cs typeface="+mn-cs"/>
              </a:defRPr>
            </a:lvl2pPr>
            <a:lvl3pPr marL="19050" indent="0" algn="l" defTabSz="914400" rtl="0" eaLnBrk="1" latinLnBrk="0" hangingPunct="1">
              <a:lnSpc>
                <a:spcPct val="90000"/>
              </a:lnSpc>
              <a:spcBef>
                <a:spcPts val="500"/>
              </a:spcBef>
              <a:buFont typeface="Arial" panose="020B0604020202020204" pitchFamily="34" charset="0"/>
              <a:buNone/>
              <a:tabLst/>
              <a:defRPr sz="2700" b="0" i="0" kern="1200">
                <a:solidFill>
                  <a:schemeClr val="tx1"/>
                </a:solidFill>
                <a:latin typeface="Buckeye Serif" pitchFamily="2" charset="0"/>
                <a:ea typeface="Buckeye Serif" pitchFamily="2" charset="0"/>
                <a:cs typeface="+mn-cs"/>
              </a:defRPr>
            </a:lvl3pPr>
            <a:lvl4pPr marL="19050" indent="0" algn="l" defTabSz="914400" rtl="0" eaLnBrk="1" latinLnBrk="0" hangingPunct="1">
              <a:lnSpc>
                <a:spcPct val="90000"/>
              </a:lnSpc>
              <a:spcBef>
                <a:spcPts val="500"/>
              </a:spcBef>
              <a:buFont typeface="Arial" panose="020B0604020202020204" pitchFamily="34" charset="0"/>
              <a:buNone/>
              <a:tabLst/>
              <a:defRPr sz="2400" b="1" i="0" kern="1200">
                <a:solidFill>
                  <a:schemeClr val="tx1"/>
                </a:solidFill>
                <a:latin typeface="Buckeye Sans SemiBold" pitchFamily="2" charset="77"/>
                <a:ea typeface="Buckeye Serif" pitchFamily="2" charset="0"/>
                <a:cs typeface="+mn-cs"/>
              </a:defRPr>
            </a:lvl4pPr>
            <a:lvl5pPr marL="233363" indent="-214313" algn="l" defTabSz="914400" rtl="0" eaLnBrk="1" latinLnBrk="0" hangingPunct="1">
              <a:lnSpc>
                <a:spcPct val="90000"/>
              </a:lnSpc>
              <a:spcBef>
                <a:spcPts val="500"/>
              </a:spcBef>
              <a:buClr>
                <a:srgbClr val="BA0C2F"/>
              </a:buClr>
              <a:buFont typeface="Arial" panose="020B0604020202020204" pitchFamily="34" charset="0"/>
              <a:buChar char="•"/>
              <a:tabLst/>
              <a:defRPr sz="2000" b="0" i="0" kern="1200">
                <a:solidFill>
                  <a:schemeClr val="tx1"/>
                </a:solidFill>
                <a:latin typeface="Buckeye Serif" pitchFamily="2" charset="0"/>
                <a:ea typeface="Buckeye Serif" pitchFamily="2" charset="0"/>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476250" lvl="1" indent="-457200">
              <a:buFont typeface="Arial" panose="020B0604020202020204" pitchFamily="34" charset="0"/>
              <a:buChar char="•"/>
            </a:pPr>
            <a:r>
              <a:rPr lang="en-US" sz="3000" b="0" dirty="0"/>
              <a:t>RESEA - Re-employment Services and Eligibility Assessment</a:t>
            </a:r>
          </a:p>
          <a:p>
            <a:pPr marL="476250" lvl="1" indent="-457200">
              <a:buFont typeface="Arial" panose="020B0604020202020204" pitchFamily="34" charset="0"/>
              <a:buChar char="•"/>
            </a:pPr>
            <a:r>
              <a:rPr lang="en-US" sz="3000" b="0" dirty="0"/>
              <a:t>UI - Unemployment Benefits</a:t>
            </a:r>
          </a:p>
          <a:p>
            <a:pPr marL="476250" lvl="1" indent="-457200">
              <a:buFont typeface="Arial" panose="020B0604020202020204" pitchFamily="34" charset="0"/>
              <a:buChar char="•"/>
            </a:pPr>
            <a:r>
              <a:rPr lang="en-US" sz="3000" b="0" dirty="0"/>
              <a:t>SNAP - Supplemental Nutrition Assistance Program</a:t>
            </a:r>
          </a:p>
          <a:p>
            <a:pPr marL="476250" lvl="1" indent="-457200">
              <a:buFont typeface="Arial" panose="020B0604020202020204" pitchFamily="34" charset="0"/>
              <a:buChar char="•"/>
            </a:pPr>
            <a:r>
              <a:rPr lang="en-US" sz="3000" b="0" dirty="0"/>
              <a:t>TANF - Temporary Assistance for Needy Families</a:t>
            </a:r>
          </a:p>
          <a:p>
            <a:pPr marL="476250" lvl="1" indent="-457200">
              <a:buFont typeface="Arial" panose="020B0604020202020204" pitchFamily="34" charset="0"/>
              <a:buChar char="•"/>
            </a:pPr>
            <a:r>
              <a:rPr lang="en-US" sz="3000" b="0" dirty="0"/>
              <a:t>CS - Child Support</a:t>
            </a:r>
          </a:p>
        </p:txBody>
      </p:sp>
      <p:sp>
        <p:nvSpPr>
          <p:cNvPr id="11" name="Content Placeholder 104">
            <a:extLst>
              <a:ext uri="{FF2B5EF4-FFF2-40B4-BE49-F238E27FC236}">
                <a16:creationId xmlns:a16="http://schemas.microsoft.com/office/drawing/2014/main" id="{FEBB36C0-1B94-3C92-EEFF-24FF35DE7663}"/>
              </a:ext>
            </a:extLst>
          </p:cNvPr>
          <p:cNvSpPr txBox="1">
            <a:spLocks/>
          </p:cNvSpPr>
          <p:nvPr/>
        </p:nvSpPr>
        <p:spPr>
          <a:xfrm>
            <a:off x="11901446" y="12653708"/>
            <a:ext cx="9029047" cy="685800"/>
          </a:xfrm>
          <a:prstGeom prst="rect">
            <a:avLst/>
          </a:prstGeom>
        </p:spPr>
        <p:txBody>
          <a:bodyPr vert="horz" lIns="0" tIns="0" rIns="0" bIns="0" rtlCol="0">
            <a:noAutofit/>
          </a:bodyPr>
          <a:lstStyle>
            <a:lvl1pPr marL="0" indent="0" algn="l" defTabSz="914400" rtl="0" eaLnBrk="1" latinLnBrk="0" hangingPunct="1">
              <a:lnSpc>
                <a:spcPct val="90000"/>
              </a:lnSpc>
              <a:spcBef>
                <a:spcPts val="1000"/>
              </a:spcBef>
              <a:buFont typeface="Arial" panose="020B0604020202020204" pitchFamily="34" charset="0"/>
              <a:buNone/>
              <a:defRPr sz="3500" b="0" i="0" kern="1200">
                <a:solidFill>
                  <a:srgbClr val="BA0C2F"/>
                </a:solidFill>
                <a:latin typeface="Buckeye Sans" panose="00000500000000000000" pitchFamily="50" charset="0"/>
                <a:ea typeface="Buckeye Serif" pitchFamily="2" charset="0"/>
                <a:cs typeface="+mn-cs"/>
              </a:defRPr>
            </a:lvl1pPr>
            <a:lvl2pPr marL="19050" indent="0" algn="l" defTabSz="914400" rtl="0" eaLnBrk="1" latinLnBrk="0" hangingPunct="1">
              <a:lnSpc>
                <a:spcPct val="90000"/>
              </a:lnSpc>
              <a:spcBef>
                <a:spcPts val="500"/>
              </a:spcBef>
              <a:buFont typeface="Arial" panose="020B0604020202020204" pitchFamily="34" charset="0"/>
              <a:buNone/>
              <a:tabLst/>
              <a:defRPr sz="2700" b="1" i="0" kern="1200">
                <a:solidFill>
                  <a:schemeClr val="tx1"/>
                </a:solidFill>
                <a:latin typeface="Buckeye Serif" panose="00000500000000000000" pitchFamily="50" charset="0"/>
                <a:ea typeface="Buckeye Serif" panose="00000500000000000000" pitchFamily="50" charset="0"/>
                <a:cs typeface="+mn-cs"/>
              </a:defRPr>
            </a:lvl2pPr>
            <a:lvl3pPr marL="19050" indent="0" algn="l" defTabSz="914400" rtl="0" eaLnBrk="1" latinLnBrk="0" hangingPunct="1">
              <a:lnSpc>
                <a:spcPct val="90000"/>
              </a:lnSpc>
              <a:spcBef>
                <a:spcPts val="500"/>
              </a:spcBef>
              <a:buFont typeface="Arial" panose="020B0604020202020204" pitchFamily="34" charset="0"/>
              <a:buNone/>
              <a:tabLst/>
              <a:defRPr sz="2700" b="0" i="0" kern="1200">
                <a:solidFill>
                  <a:schemeClr val="tx1"/>
                </a:solidFill>
                <a:latin typeface="Buckeye Serif" panose="00000500000000000000" pitchFamily="50" charset="0"/>
                <a:ea typeface="Buckeye Serif" panose="00000500000000000000" pitchFamily="50" charset="0"/>
                <a:cs typeface="+mn-cs"/>
              </a:defRPr>
            </a:lvl3pPr>
            <a:lvl4pPr marL="19050" indent="0" algn="l" defTabSz="914400" rtl="0" eaLnBrk="1" latinLnBrk="0" hangingPunct="1">
              <a:lnSpc>
                <a:spcPct val="90000"/>
              </a:lnSpc>
              <a:spcBef>
                <a:spcPts val="500"/>
              </a:spcBef>
              <a:buFont typeface="Arial" panose="020B0604020202020204" pitchFamily="34" charset="0"/>
              <a:buNone/>
              <a:tabLst/>
              <a:defRPr sz="2400" b="1" i="0" kern="1200">
                <a:solidFill>
                  <a:schemeClr val="tx1"/>
                </a:solidFill>
                <a:latin typeface="Buckeye Sans SemiBold" pitchFamily="2" charset="77"/>
                <a:ea typeface="Buckeye Serif" pitchFamily="2" charset="0"/>
                <a:cs typeface="+mn-cs"/>
              </a:defRPr>
            </a:lvl4pPr>
            <a:lvl5pPr marL="233363" indent="-214313" algn="l" defTabSz="914400" rtl="0" eaLnBrk="1" latinLnBrk="0" hangingPunct="1">
              <a:lnSpc>
                <a:spcPct val="90000"/>
              </a:lnSpc>
              <a:spcBef>
                <a:spcPts val="500"/>
              </a:spcBef>
              <a:buClr>
                <a:srgbClr val="BA0C2F"/>
              </a:buClr>
              <a:buFont typeface="Arial" panose="020B0604020202020204" pitchFamily="34" charset="0"/>
              <a:buChar char="•"/>
              <a:tabLst/>
              <a:defRPr sz="2000" b="0" i="0" kern="1200">
                <a:solidFill>
                  <a:schemeClr val="tx1"/>
                </a:solidFill>
                <a:latin typeface="Buckeye Serif" pitchFamily="2" charset="0"/>
                <a:ea typeface="Buckeye Serif" pitchFamily="2" charset="0"/>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What Was The Data</a:t>
            </a:r>
          </a:p>
        </p:txBody>
      </p:sp>
      <p:sp>
        <p:nvSpPr>
          <p:cNvPr id="13" name="Text Placeholder 94">
            <a:extLst>
              <a:ext uri="{FF2B5EF4-FFF2-40B4-BE49-F238E27FC236}">
                <a16:creationId xmlns:a16="http://schemas.microsoft.com/office/drawing/2014/main" id="{7F2BE4D5-3CA3-5A58-9EC2-4299AE2F61D0}"/>
              </a:ext>
            </a:extLst>
          </p:cNvPr>
          <p:cNvSpPr txBox="1">
            <a:spLocks/>
          </p:cNvSpPr>
          <p:nvPr/>
        </p:nvSpPr>
        <p:spPr>
          <a:xfrm>
            <a:off x="11916186" y="13108874"/>
            <a:ext cx="9061704" cy="8573821"/>
          </a:xfrm>
          <a:prstGeom prst="rect">
            <a:avLst/>
          </a:prstGeom>
        </p:spPr>
        <p:txBody>
          <a:bodyPr vert="horz" lIns="0" tIns="0" rIns="0" bIns="0" rtlCol="0">
            <a:noAutofit/>
          </a:bodyPr>
          <a:lstStyle>
            <a:lvl1pPr marL="0" indent="0" algn="l" defTabSz="914400" rtl="0" eaLnBrk="1" latinLnBrk="0" hangingPunct="1">
              <a:lnSpc>
                <a:spcPct val="90000"/>
              </a:lnSpc>
              <a:spcBef>
                <a:spcPts val="1000"/>
              </a:spcBef>
              <a:buFont typeface="Arial" panose="020B0604020202020204" pitchFamily="34" charset="0"/>
              <a:buNone/>
              <a:defRPr sz="2700" b="0" i="0" kern="1200">
                <a:solidFill>
                  <a:srgbClr val="212325"/>
                </a:solidFill>
                <a:latin typeface="Buckeye Serif" pitchFamily="2" charset="0"/>
                <a:ea typeface="Buckeye Serif" pitchFamily="2" charset="0"/>
                <a:cs typeface="+mn-cs"/>
              </a:defRPr>
            </a:lvl1pPr>
            <a:lvl2pPr marL="19050" indent="0" algn="l" defTabSz="914400" rtl="0" eaLnBrk="1" latinLnBrk="0" hangingPunct="1">
              <a:lnSpc>
                <a:spcPct val="90000"/>
              </a:lnSpc>
              <a:spcBef>
                <a:spcPts val="500"/>
              </a:spcBef>
              <a:buFont typeface="Arial" panose="020B0604020202020204" pitchFamily="34" charset="0"/>
              <a:buNone/>
              <a:tabLst/>
              <a:defRPr sz="2700" b="1" i="0" kern="1200">
                <a:solidFill>
                  <a:schemeClr val="tx1"/>
                </a:solidFill>
                <a:latin typeface="Buckeye Sans SemiBold" pitchFamily="2" charset="77"/>
                <a:ea typeface="Buckeye Serif" pitchFamily="2" charset="0"/>
                <a:cs typeface="+mn-cs"/>
              </a:defRPr>
            </a:lvl2pPr>
            <a:lvl3pPr marL="19050" indent="0" algn="l" defTabSz="914400" rtl="0" eaLnBrk="1" latinLnBrk="0" hangingPunct="1">
              <a:lnSpc>
                <a:spcPct val="90000"/>
              </a:lnSpc>
              <a:spcBef>
                <a:spcPts val="500"/>
              </a:spcBef>
              <a:buFont typeface="Arial" panose="020B0604020202020204" pitchFamily="34" charset="0"/>
              <a:buNone/>
              <a:tabLst/>
              <a:defRPr sz="2700" b="0" i="0" kern="1200">
                <a:solidFill>
                  <a:schemeClr val="tx1"/>
                </a:solidFill>
                <a:latin typeface="Buckeye Serif" pitchFamily="2" charset="0"/>
                <a:ea typeface="Buckeye Serif" pitchFamily="2" charset="0"/>
                <a:cs typeface="+mn-cs"/>
              </a:defRPr>
            </a:lvl3pPr>
            <a:lvl4pPr marL="19050" indent="0" algn="l" defTabSz="914400" rtl="0" eaLnBrk="1" latinLnBrk="0" hangingPunct="1">
              <a:lnSpc>
                <a:spcPct val="90000"/>
              </a:lnSpc>
              <a:spcBef>
                <a:spcPts val="500"/>
              </a:spcBef>
              <a:buFont typeface="Arial" panose="020B0604020202020204" pitchFamily="34" charset="0"/>
              <a:buNone/>
              <a:tabLst/>
              <a:defRPr sz="2400" b="1" i="0" kern="1200">
                <a:solidFill>
                  <a:schemeClr val="tx1"/>
                </a:solidFill>
                <a:latin typeface="Buckeye Sans SemiBold" pitchFamily="2" charset="77"/>
                <a:ea typeface="Buckeye Serif" pitchFamily="2" charset="0"/>
                <a:cs typeface="+mn-cs"/>
              </a:defRPr>
            </a:lvl4pPr>
            <a:lvl5pPr marL="233363" indent="-214313" algn="l" defTabSz="914400" rtl="0" eaLnBrk="1" latinLnBrk="0" hangingPunct="1">
              <a:lnSpc>
                <a:spcPct val="90000"/>
              </a:lnSpc>
              <a:spcBef>
                <a:spcPts val="500"/>
              </a:spcBef>
              <a:buClr>
                <a:srgbClr val="BA0C2F"/>
              </a:buClr>
              <a:buFont typeface="Arial" panose="020B0604020202020204" pitchFamily="34" charset="0"/>
              <a:buChar char="•"/>
              <a:tabLst/>
              <a:defRPr sz="2000" b="0" i="0" kern="1200">
                <a:solidFill>
                  <a:schemeClr val="tx1"/>
                </a:solidFill>
                <a:latin typeface="Buckeye Serif" pitchFamily="2" charset="0"/>
                <a:ea typeface="Buckeye Serif" pitchFamily="2" charset="0"/>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lvl="3"/>
            <a:r>
              <a:rPr lang="en-US" sz="3000" b="0" dirty="0"/>
              <a:t>RESEA</a:t>
            </a:r>
          </a:p>
          <a:p>
            <a:pPr marL="476250" lvl="3" indent="-457200">
              <a:buFont typeface="Arial" panose="020B0604020202020204" pitchFamily="34" charset="0"/>
              <a:buChar char="•"/>
            </a:pPr>
            <a:r>
              <a:rPr lang="en-US" sz="3000" b="0" dirty="0"/>
              <a:t>Name and SSN</a:t>
            </a:r>
          </a:p>
          <a:p>
            <a:pPr marL="476250" lvl="3" indent="-457200">
              <a:buFont typeface="Arial" panose="020B0604020202020204" pitchFamily="34" charset="0"/>
              <a:buChar char="•"/>
            </a:pPr>
            <a:r>
              <a:rPr lang="en-US" sz="3000" b="0" dirty="0"/>
              <a:t>RESEA Score</a:t>
            </a:r>
          </a:p>
          <a:p>
            <a:pPr marL="476250" lvl="3" indent="-457200">
              <a:buFont typeface="Arial" panose="020B0604020202020204" pitchFamily="34" charset="0"/>
              <a:buChar char="•"/>
            </a:pPr>
            <a:r>
              <a:rPr lang="en-US" sz="3000" b="0" dirty="0"/>
              <a:t>Dates (selected, orientation, assessment, 1-on-1)</a:t>
            </a:r>
          </a:p>
          <a:p>
            <a:pPr marL="476250" lvl="3" indent="-457200">
              <a:buFont typeface="Arial" panose="020B0604020202020204" pitchFamily="34" charset="0"/>
              <a:buChar char="•"/>
            </a:pPr>
            <a:endParaRPr lang="en-US" sz="3000" b="0" dirty="0"/>
          </a:p>
          <a:p>
            <a:pPr lvl="3"/>
            <a:r>
              <a:rPr lang="en-US" sz="3000" b="0" dirty="0"/>
              <a:t>UI</a:t>
            </a:r>
          </a:p>
          <a:p>
            <a:pPr marL="476250" lvl="3" indent="-457200">
              <a:buFont typeface="Arial" panose="020B0604020202020204" pitchFamily="34" charset="0"/>
              <a:buChar char="•"/>
            </a:pPr>
            <a:r>
              <a:rPr lang="en-US" sz="3000" b="0" dirty="0"/>
              <a:t>Claim and Claimant identifier</a:t>
            </a:r>
          </a:p>
          <a:p>
            <a:pPr marL="476250" lvl="3" indent="-457200">
              <a:buFont typeface="Arial" panose="020B0604020202020204" pitchFamily="34" charset="0"/>
              <a:buChar char="•"/>
            </a:pPr>
            <a:r>
              <a:rPr lang="en-US" sz="3000" b="0" dirty="0"/>
              <a:t>Claim Effective Date and Benefit Year End Date</a:t>
            </a:r>
          </a:p>
          <a:p>
            <a:pPr marL="476250" lvl="3" indent="-457200">
              <a:buFont typeface="Arial" panose="020B0604020202020204" pitchFamily="34" charset="0"/>
              <a:buChar char="•"/>
            </a:pPr>
            <a:r>
              <a:rPr lang="en-US" sz="3000" b="0" dirty="0"/>
              <a:t>Max Warrant Date</a:t>
            </a:r>
          </a:p>
          <a:p>
            <a:pPr marL="476250" lvl="3" indent="-457200">
              <a:buFont typeface="Arial" panose="020B0604020202020204" pitchFamily="34" charset="0"/>
              <a:buChar char="•"/>
            </a:pPr>
            <a:r>
              <a:rPr lang="en-US" sz="3000" b="0" dirty="0"/>
              <a:t>Program Code</a:t>
            </a:r>
          </a:p>
          <a:p>
            <a:pPr marL="476250" lvl="3" indent="-457200">
              <a:buFont typeface="Arial" panose="020B0604020202020204" pitchFamily="34" charset="0"/>
              <a:buChar char="•"/>
            </a:pPr>
            <a:r>
              <a:rPr lang="en-US" sz="3000" b="0" dirty="0"/>
              <a:t>Address</a:t>
            </a:r>
          </a:p>
          <a:p>
            <a:pPr marL="476250" lvl="3" indent="-457200">
              <a:buFont typeface="Arial" panose="020B0604020202020204" pitchFamily="34" charset="0"/>
              <a:buChar char="•"/>
            </a:pPr>
            <a:endParaRPr lang="en-US" sz="3000" b="0" dirty="0"/>
          </a:p>
          <a:p>
            <a:pPr lvl="3"/>
            <a:r>
              <a:rPr lang="en-US" sz="3000" b="0" dirty="0"/>
              <a:t>SNAP</a:t>
            </a:r>
          </a:p>
          <a:p>
            <a:pPr marL="476250" lvl="3" indent="-457200">
              <a:buFont typeface="Arial" panose="020B0604020202020204" pitchFamily="34" charset="0"/>
              <a:buChar char="•"/>
            </a:pPr>
            <a:r>
              <a:rPr lang="en-US" sz="3000" b="0" dirty="0"/>
              <a:t>SSN</a:t>
            </a:r>
          </a:p>
          <a:p>
            <a:pPr marL="476250" lvl="3" indent="-457200">
              <a:buFont typeface="Arial" panose="020B0604020202020204" pitchFamily="34" charset="0"/>
              <a:buChar char="•"/>
            </a:pPr>
            <a:r>
              <a:rPr lang="en-US" sz="3000" b="0" dirty="0"/>
              <a:t>SNAP Payment Dates</a:t>
            </a:r>
          </a:p>
          <a:p>
            <a:pPr marL="476250" lvl="3" indent="-457200">
              <a:buFont typeface="Arial" panose="020B0604020202020204" pitchFamily="34" charset="0"/>
              <a:buChar char="•"/>
            </a:pPr>
            <a:endParaRPr lang="en-US" sz="3000" b="0" dirty="0"/>
          </a:p>
          <a:p>
            <a:pPr lvl="3"/>
            <a:r>
              <a:rPr lang="en-US" sz="3000" b="0" dirty="0"/>
              <a:t>Joining RESEA, UI, and SNAP</a:t>
            </a:r>
          </a:p>
          <a:p>
            <a:pPr marL="476250" lvl="3" indent="-457200">
              <a:buFont typeface="Arial" panose="020B0604020202020204" pitchFamily="34" charset="0"/>
              <a:buChar char="•"/>
            </a:pPr>
            <a:r>
              <a:rPr lang="en-US" sz="3000" b="0" dirty="0"/>
              <a:t>UI and SNAP by SSN</a:t>
            </a:r>
          </a:p>
          <a:p>
            <a:pPr marL="476250" lvl="3" indent="-457200">
              <a:buFont typeface="Arial" panose="020B0604020202020204" pitchFamily="34" charset="0"/>
              <a:buChar char="•"/>
            </a:pPr>
            <a:r>
              <a:rPr lang="en-US" sz="3000" b="0" dirty="0"/>
              <a:t>UI/SNAP and RESEA by claim identifier</a:t>
            </a:r>
          </a:p>
          <a:p>
            <a:pPr lvl="3"/>
            <a:endParaRPr lang="en-US" sz="3000" b="0" dirty="0"/>
          </a:p>
        </p:txBody>
      </p:sp>
      <p:sp>
        <p:nvSpPr>
          <p:cNvPr id="32" name="Text Placeholder 112">
            <a:extLst>
              <a:ext uri="{FF2B5EF4-FFF2-40B4-BE49-F238E27FC236}">
                <a16:creationId xmlns:a16="http://schemas.microsoft.com/office/drawing/2014/main" id="{F066CBF7-6100-70D2-9A76-D287F36E1ADE}"/>
              </a:ext>
            </a:extLst>
          </p:cNvPr>
          <p:cNvSpPr txBox="1">
            <a:spLocks/>
          </p:cNvSpPr>
          <p:nvPr/>
        </p:nvSpPr>
        <p:spPr>
          <a:xfrm>
            <a:off x="22398991" y="7518089"/>
            <a:ext cx="9061704" cy="1859821"/>
          </a:xfrm>
          <a:prstGeom prst="rect">
            <a:avLst/>
          </a:prstGeom>
        </p:spPr>
        <p:txBody>
          <a:bodyPr vert="horz" lIns="0" tIns="0" rIns="0" bIns="0" rtlCol="0">
            <a:noAutofit/>
          </a:bodyPr>
          <a:lstStyle>
            <a:lvl1pPr marL="0" indent="0" algn="l" defTabSz="914400" rtl="0" eaLnBrk="1" latinLnBrk="0" hangingPunct="1">
              <a:lnSpc>
                <a:spcPct val="90000"/>
              </a:lnSpc>
              <a:spcBef>
                <a:spcPts val="1000"/>
              </a:spcBef>
              <a:buFont typeface="Arial" panose="020B0604020202020204" pitchFamily="34" charset="0"/>
              <a:buNone/>
              <a:defRPr sz="2700" b="0" i="0" kern="1200">
                <a:solidFill>
                  <a:srgbClr val="212325"/>
                </a:solidFill>
                <a:latin typeface="Buckeye Serif" pitchFamily="2" charset="0"/>
                <a:ea typeface="Buckeye Serif" pitchFamily="2" charset="0"/>
                <a:cs typeface="+mn-cs"/>
              </a:defRPr>
            </a:lvl1pPr>
            <a:lvl2pPr marL="19050" indent="0" algn="l" defTabSz="914400" rtl="0" eaLnBrk="1" latinLnBrk="0" hangingPunct="1">
              <a:lnSpc>
                <a:spcPct val="90000"/>
              </a:lnSpc>
              <a:spcBef>
                <a:spcPts val="500"/>
              </a:spcBef>
              <a:buFont typeface="Arial" panose="020B0604020202020204" pitchFamily="34" charset="0"/>
              <a:buNone/>
              <a:tabLst/>
              <a:defRPr sz="2700" b="1" i="0" kern="1200">
                <a:solidFill>
                  <a:schemeClr val="tx1"/>
                </a:solidFill>
                <a:latin typeface="Buckeye Sans SemiBold" pitchFamily="2" charset="77"/>
                <a:ea typeface="Buckeye Serif" pitchFamily="2" charset="0"/>
                <a:cs typeface="+mn-cs"/>
              </a:defRPr>
            </a:lvl2pPr>
            <a:lvl3pPr marL="19050" indent="0" algn="l" defTabSz="914400" rtl="0" eaLnBrk="1" latinLnBrk="0" hangingPunct="1">
              <a:lnSpc>
                <a:spcPct val="90000"/>
              </a:lnSpc>
              <a:spcBef>
                <a:spcPts val="500"/>
              </a:spcBef>
              <a:buFont typeface="Arial" panose="020B0604020202020204" pitchFamily="34" charset="0"/>
              <a:buNone/>
              <a:tabLst/>
              <a:defRPr sz="2700" b="0" i="0" kern="1200">
                <a:solidFill>
                  <a:schemeClr val="tx1"/>
                </a:solidFill>
                <a:latin typeface="Buckeye Serif" pitchFamily="2" charset="0"/>
                <a:ea typeface="Buckeye Serif" pitchFamily="2" charset="0"/>
                <a:cs typeface="+mn-cs"/>
              </a:defRPr>
            </a:lvl3pPr>
            <a:lvl4pPr marL="19050" indent="0" algn="l" defTabSz="914400" rtl="0" eaLnBrk="1" latinLnBrk="0" hangingPunct="1">
              <a:lnSpc>
                <a:spcPct val="90000"/>
              </a:lnSpc>
              <a:spcBef>
                <a:spcPts val="500"/>
              </a:spcBef>
              <a:buFont typeface="Arial" panose="020B0604020202020204" pitchFamily="34" charset="0"/>
              <a:buNone/>
              <a:tabLst/>
              <a:defRPr sz="2400" b="1" i="0" kern="1200">
                <a:solidFill>
                  <a:schemeClr val="tx1"/>
                </a:solidFill>
                <a:latin typeface="Buckeye Sans SemiBold" pitchFamily="2" charset="77"/>
                <a:ea typeface="Buckeye Serif" pitchFamily="2" charset="0"/>
                <a:cs typeface="+mn-cs"/>
              </a:defRPr>
            </a:lvl4pPr>
            <a:lvl5pPr marL="233363" indent="-214313" algn="l" defTabSz="914400" rtl="0" eaLnBrk="1" latinLnBrk="0" hangingPunct="1">
              <a:lnSpc>
                <a:spcPct val="90000"/>
              </a:lnSpc>
              <a:spcBef>
                <a:spcPts val="500"/>
              </a:spcBef>
              <a:buClr>
                <a:srgbClr val="BA0C2F"/>
              </a:buClr>
              <a:buFont typeface="Arial" panose="020B0604020202020204" pitchFamily="34" charset="0"/>
              <a:buChar char="•"/>
              <a:tabLst/>
              <a:defRPr sz="2000" b="0" i="0" kern="1200">
                <a:solidFill>
                  <a:schemeClr val="tx1"/>
                </a:solidFill>
                <a:latin typeface="Buckeye Serif" pitchFamily="2" charset="0"/>
                <a:ea typeface="Buckeye Serif" pitchFamily="2" charset="0"/>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476250" lvl="1" indent="-457200">
              <a:buFont typeface="Arial" panose="020B0604020202020204" pitchFamily="34" charset="0"/>
              <a:buChar char="•"/>
            </a:pPr>
            <a:r>
              <a:rPr lang="en-US" sz="3000" b="0"/>
              <a:t>Filters and Parameters</a:t>
            </a:r>
          </a:p>
          <a:p>
            <a:pPr marL="476250" lvl="1" indent="-457200">
              <a:buFont typeface="Arial" panose="020B0604020202020204" pitchFamily="34" charset="0"/>
              <a:buChar char="•"/>
            </a:pPr>
            <a:r>
              <a:rPr lang="en-US" sz="3000" b="0"/>
              <a:t>Counts and Percentages</a:t>
            </a:r>
          </a:p>
          <a:p>
            <a:pPr marL="476250" lvl="1" indent="-457200">
              <a:buFont typeface="Arial" panose="020B0604020202020204" pitchFamily="34" charset="0"/>
              <a:buChar char="•"/>
            </a:pPr>
            <a:r>
              <a:rPr lang="en-US" sz="3000" b="0"/>
              <a:t>Legend</a:t>
            </a:r>
          </a:p>
          <a:p>
            <a:pPr marL="476250" lvl="1" indent="-457200">
              <a:buFont typeface="Arial" panose="020B0604020202020204" pitchFamily="34" charset="0"/>
              <a:buChar char="•"/>
            </a:pPr>
            <a:r>
              <a:rPr lang="en-US" sz="3000" b="0"/>
              <a:t>Graph/Table</a:t>
            </a:r>
          </a:p>
          <a:p>
            <a:pPr marL="476250" lvl="1" indent="-457200">
              <a:buFont typeface="Arial" panose="020B0604020202020204" pitchFamily="34" charset="0"/>
              <a:buChar char="•"/>
            </a:pPr>
            <a:r>
              <a:rPr lang="en-US" sz="3000" b="0"/>
              <a:t>Dashboard actions for the drill-through</a:t>
            </a:r>
          </a:p>
        </p:txBody>
      </p:sp>
      <p:pic>
        <p:nvPicPr>
          <p:cNvPr id="36" name="Picture 35">
            <a:extLst>
              <a:ext uri="{FF2B5EF4-FFF2-40B4-BE49-F238E27FC236}">
                <a16:creationId xmlns:a16="http://schemas.microsoft.com/office/drawing/2014/main" id="{E7CB9241-CEE0-2CFA-82EA-2B344A222DDD}"/>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23019938" y="10666613"/>
            <a:ext cx="9061704" cy="4547950"/>
          </a:xfrm>
          <a:prstGeom prst="rect">
            <a:avLst/>
          </a:prstGeom>
        </p:spPr>
      </p:pic>
      <p:pic>
        <p:nvPicPr>
          <p:cNvPr id="38" name="Picture 37">
            <a:extLst>
              <a:ext uri="{FF2B5EF4-FFF2-40B4-BE49-F238E27FC236}">
                <a16:creationId xmlns:a16="http://schemas.microsoft.com/office/drawing/2014/main" id="{DF2580BE-F07A-7CCC-6109-FEACD460CBE1}"/>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22472011" y="16852428"/>
            <a:ext cx="8969771" cy="4600606"/>
          </a:xfrm>
          <a:prstGeom prst="rect">
            <a:avLst/>
          </a:prstGeom>
        </p:spPr>
      </p:pic>
      <p:pic>
        <p:nvPicPr>
          <p:cNvPr id="40" name="Picture 39">
            <a:extLst>
              <a:ext uri="{FF2B5EF4-FFF2-40B4-BE49-F238E27FC236}">
                <a16:creationId xmlns:a16="http://schemas.microsoft.com/office/drawing/2014/main" id="{1FC9A55C-4BB3-2632-2408-0698A7C3C813}"/>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33405646" y="10365454"/>
            <a:ext cx="9021636" cy="4584766"/>
          </a:xfrm>
          <a:prstGeom prst="rect">
            <a:avLst/>
          </a:prstGeom>
        </p:spPr>
      </p:pic>
      <p:sp>
        <p:nvSpPr>
          <p:cNvPr id="8" name="Content Placeholder 110">
            <a:extLst>
              <a:ext uri="{FF2B5EF4-FFF2-40B4-BE49-F238E27FC236}">
                <a16:creationId xmlns:a16="http://schemas.microsoft.com/office/drawing/2014/main" id="{A0D52EF8-85B3-2ABF-AE53-7A463F272607}"/>
              </a:ext>
            </a:extLst>
          </p:cNvPr>
          <p:cNvSpPr txBox="1">
            <a:spLocks/>
          </p:cNvSpPr>
          <p:nvPr/>
        </p:nvSpPr>
        <p:spPr>
          <a:xfrm>
            <a:off x="32874469" y="26076397"/>
            <a:ext cx="9061704" cy="685800"/>
          </a:xfrm>
          <a:prstGeom prst="rect">
            <a:avLst/>
          </a:prstGeom>
        </p:spPr>
        <p:txBody>
          <a:bodyPr vert="horz" lIns="0" tIns="0" rIns="0" bIns="0" rtlCol="0">
            <a:noAutofit/>
          </a:bodyPr>
          <a:lstStyle>
            <a:lvl1pPr marL="0" indent="0" algn="l" defTabSz="914400" rtl="0" eaLnBrk="1" latinLnBrk="0" hangingPunct="1">
              <a:lnSpc>
                <a:spcPct val="90000"/>
              </a:lnSpc>
              <a:spcBef>
                <a:spcPts val="1000"/>
              </a:spcBef>
              <a:buFont typeface="Arial" panose="020B0604020202020204" pitchFamily="34" charset="0"/>
              <a:buNone/>
              <a:defRPr sz="3500" b="0" i="0" kern="1200">
                <a:solidFill>
                  <a:srgbClr val="BA0C2F"/>
                </a:solidFill>
                <a:latin typeface="Buckeye Sans" panose="00000500000000000000" pitchFamily="50" charset="0"/>
                <a:ea typeface="Buckeye Serif" pitchFamily="2" charset="0"/>
                <a:cs typeface="+mn-cs"/>
              </a:defRPr>
            </a:lvl1pPr>
            <a:lvl2pPr marL="19050" indent="0" algn="l" defTabSz="914400" rtl="0" eaLnBrk="1" latinLnBrk="0" hangingPunct="1">
              <a:lnSpc>
                <a:spcPct val="90000"/>
              </a:lnSpc>
              <a:spcBef>
                <a:spcPts val="500"/>
              </a:spcBef>
              <a:buFont typeface="Arial" panose="020B0604020202020204" pitchFamily="34" charset="0"/>
              <a:buNone/>
              <a:tabLst/>
              <a:defRPr sz="2700" b="1" i="0" kern="1200">
                <a:solidFill>
                  <a:schemeClr val="tx1"/>
                </a:solidFill>
                <a:latin typeface="Buckeye Serif" panose="00000500000000000000" pitchFamily="50" charset="0"/>
                <a:ea typeface="Buckeye Serif" panose="00000500000000000000" pitchFamily="50" charset="0"/>
                <a:cs typeface="+mn-cs"/>
              </a:defRPr>
            </a:lvl2pPr>
            <a:lvl3pPr marL="19050" indent="0" algn="l" defTabSz="914400" rtl="0" eaLnBrk="1" latinLnBrk="0" hangingPunct="1">
              <a:lnSpc>
                <a:spcPct val="90000"/>
              </a:lnSpc>
              <a:spcBef>
                <a:spcPts val="500"/>
              </a:spcBef>
              <a:buFont typeface="Arial" panose="020B0604020202020204" pitchFamily="34" charset="0"/>
              <a:buNone/>
              <a:tabLst/>
              <a:defRPr sz="2700" b="0" i="0" kern="1200">
                <a:solidFill>
                  <a:schemeClr val="tx1"/>
                </a:solidFill>
                <a:latin typeface="Buckeye Serif" panose="00000500000000000000" pitchFamily="50" charset="0"/>
                <a:ea typeface="Buckeye Serif" panose="00000500000000000000" pitchFamily="50" charset="0"/>
                <a:cs typeface="+mn-cs"/>
              </a:defRPr>
            </a:lvl3pPr>
            <a:lvl4pPr marL="19050" indent="0" algn="l" defTabSz="914400" rtl="0" eaLnBrk="1" latinLnBrk="0" hangingPunct="1">
              <a:lnSpc>
                <a:spcPct val="90000"/>
              </a:lnSpc>
              <a:spcBef>
                <a:spcPts val="500"/>
              </a:spcBef>
              <a:buFont typeface="Arial" panose="020B0604020202020204" pitchFamily="34" charset="0"/>
              <a:buNone/>
              <a:tabLst/>
              <a:defRPr sz="2400" b="1" i="0" kern="1200">
                <a:solidFill>
                  <a:schemeClr val="tx1"/>
                </a:solidFill>
                <a:latin typeface="Buckeye Sans SemiBold" pitchFamily="2" charset="77"/>
                <a:ea typeface="Buckeye Serif" pitchFamily="2" charset="0"/>
                <a:cs typeface="+mn-cs"/>
              </a:defRPr>
            </a:lvl4pPr>
            <a:lvl5pPr marL="233363" indent="-214313" algn="l" defTabSz="914400" rtl="0" eaLnBrk="1" latinLnBrk="0" hangingPunct="1">
              <a:lnSpc>
                <a:spcPct val="90000"/>
              </a:lnSpc>
              <a:spcBef>
                <a:spcPts val="500"/>
              </a:spcBef>
              <a:buClr>
                <a:srgbClr val="BA0C2F"/>
              </a:buClr>
              <a:buFont typeface="Arial" panose="020B0604020202020204" pitchFamily="34" charset="0"/>
              <a:buChar char="•"/>
              <a:tabLst/>
              <a:defRPr sz="2000" b="0" i="0" kern="1200">
                <a:solidFill>
                  <a:schemeClr val="tx1"/>
                </a:solidFill>
                <a:latin typeface="Buckeye Serif" pitchFamily="2" charset="0"/>
                <a:ea typeface="Buckeye Serif" pitchFamily="2" charset="0"/>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Acknowledgements</a:t>
            </a:r>
          </a:p>
        </p:txBody>
      </p:sp>
      <p:sp>
        <p:nvSpPr>
          <p:cNvPr id="9" name="Text Placeholder 94">
            <a:extLst>
              <a:ext uri="{FF2B5EF4-FFF2-40B4-BE49-F238E27FC236}">
                <a16:creationId xmlns:a16="http://schemas.microsoft.com/office/drawing/2014/main" id="{457920EE-55D8-75BE-65A8-266E2156EFC5}"/>
              </a:ext>
            </a:extLst>
          </p:cNvPr>
          <p:cNvSpPr txBox="1">
            <a:spLocks/>
          </p:cNvSpPr>
          <p:nvPr/>
        </p:nvSpPr>
        <p:spPr>
          <a:xfrm>
            <a:off x="32866348" y="26829344"/>
            <a:ext cx="9061704" cy="1654411"/>
          </a:xfrm>
          <a:prstGeom prst="rect">
            <a:avLst/>
          </a:prstGeom>
        </p:spPr>
        <p:txBody>
          <a:bodyPr vert="horz" lIns="0" tIns="0" rIns="0" bIns="0" rtlCol="0">
            <a:noAutofit/>
          </a:bodyPr>
          <a:lstStyle>
            <a:lvl1pPr marL="0" indent="0" algn="l" defTabSz="914400" rtl="0" eaLnBrk="1" latinLnBrk="0" hangingPunct="1">
              <a:lnSpc>
                <a:spcPct val="90000"/>
              </a:lnSpc>
              <a:spcBef>
                <a:spcPts val="1000"/>
              </a:spcBef>
              <a:buFont typeface="Arial" panose="020B0604020202020204" pitchFamily="34" charset="0"/>
              <a:buNone/>
              <a:defRPr sz="2700" b="0" i="0" kern="1200">
                <a:solidFill>
                  <a:srgbClr val="212325"/>
                </a:solidFill>
                <a:latin typeface="Buckeye Serif" pitchFamily="2" charset="0"/>
                <a:ea typeface="Buckeye Serif" pitchFamily="2" charset="0"/>
                <a:cs typeface="+mn-cs"/>
              </a:defRPr>
            </a:lvl1pPr>
            <a:lvl2pPr marL="19050" indent="0" algn="l" defTabSz="914400" rtl="0" eaLnBrk="1" latinLnBrk="0" hangingPunct="1">
              <a:lnSpc>
                <a:spcPct val="90000"/>
              </a:lnSpc>
              <a:spcBef>
                <a:spcPts val="500"/>
              </a:spcBef>
              <a:buFont typeface="Arial" panose="020B0604020202020204" pitchFamily="34" charset="0"/>
              <a:buNone/>
              <a:tabLst/>
              <a:defRPr sz="2700" b="1" i="0" kern="1200">
                <a:solidFill>
                  <a:schemeClr val="tx1"/>
                </a:solidFill>
                <a:latin typeface="Buckeye Sans SemiBold" pitchFamily="2" charset="77"/>
                <a:ea typeface="Buckeye Serif" pitchFamily="2" charset="0"/>
                <a:cs typeface="+mn-cs"/>
              </a:defRPr>
            </a:lvl2pPr>
            <a:lvl3pPr marL="19050" indent="0" algn="l" defTabSz="914400" rtl="0" eaLnBrk="1" latinLnBrk="0" hangingPunct="1">
              <a:lnSpc>
                <a:spcPct val="90000"/>
              </a:lnSpc>
              <a:spcBef>
                <a:spcPts val="500"/>
              </a:spcBef>
              <a:buFont typeface="Arial" panose="020B0604020202020204" pitchFamily="34" charset="0"/>
              <a:buNone/>
              <a:tabLst/>
              <a:defRPr sz="2700" b="0" i="0" kern="1200">
                <a:solidFill>
                  <a:schemeClr val="tx1"/>
                </a:solidFill>
                <a:latin typeface="Buckeye Serif" pitchFamily="2" charset="0"/>
                <a:ea typeface="Buckeye Serif" pitchFamily="2" charset="0"/>
                <a:cs typeface="+mn-cs"/>
              </a:defRPr>
            </a:lvl3pPr>
            <a:lvl4pPr marL="19050" indent="0" algn="l" defTabSz="914400" rtl="0" eaLnBrk="1" latinLnBrk="0" hangingPunct="1">
              <a:lnSpc>
                <a:spcPct val="90000"/>
              </a:lnSpc>
              <a:spcBef>
                <a:spcPts val="500"/>
              </a:spcBef>
              <a:buFont typeface="Arial" panose="020B0604020202020204" pitchFamily="34" charset="0"/>
              <a:buNone/>
              <a:tabLst/>
              <a:defRPr sz="2400" b="1" i="0" kern="1200">
                <a:solidFill>
                  <a:schemeClr val="tx1"/>
                </a:solidFill>
                <a:latin typeface="Buckeye Sans SemiBold" pitchFamily="2" charset="77"/>
                <a:ea typeface="Buckeye Serif" pitchFamily="2" charset="0"/>
                <a:cs typeface="+mn-cs"/>
              </a:defRPr>
            </a:lvl4pPr>
            <a:lvl5pPr marL="233363" indent="-214313" algn="l" defTabSz="914400" rtl="0" eaLnBrk="1" latinLnBrk="0" hangingPunct="1">
              <a:lnSpc>
                <a:spcPct val="90000"/>
              </a:lnSpc>
              <a:spcBef>
                <a:spcPts val="500"/>
              </a:spcBef>
              <a:buClr>
                <a:srgbClr val="BA0C2F"/>
              </a:buClr>
              <a:buFont typeface="Arial" panose="020B0604020202020204" pitchFamily="34" charset="0"/>
              <a:buChar char="•"/>
              <a:tabLst/>
              <a:defRPr sz="2000" b="0" i="0" kern="1200">
                <a:solidFill>
                  <a:schemeClr val="tx1"/>
                </a:solidFill>
                <a:latin typeface="Buckeye Serif" pitchFamily="2" charset="0"/>
                <a:ea typeface="Buckeye Serif" pitchFamily="2" charset="0"/>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lvl="3"/>
            <a:r>
              <a:rPr lang="en-US" sz="3000" b="0" dirty="0"/>
              <a:t>I would like to thank Matt Loparo, Joshua Hawley, </a:t>
            </a:r>
            <a:r>
              <a:rPr lang="en-US" sz="3000" b="0" dirty="0" err="1"/>
              <a:t>Ceanna</a:t>
            </a:r>
            <a:r>
              <a:rPr lang="en-US" sz="3000" b="0" dirty="0"/>
              <a:t> </a:t>
            </a:r>
            <a:r>
              <a:rPr lang="en-US" sz="3000" b="0" dirty="0" err="1"/>
              <a:t>Burnheimer</a:t>
            </a:r>
            <a:r>
              <a:rPr lang="en-US" sz="3000" b="0" dirty="0"/>
              <a:t>, </a:t>
            </a:r>
            <a:r>
              <a:rPr lang="en-US" sz="3000" b="0" dirty="0" err="1"/>
              <a:t>Xiangyu</a:t>
            </a:r>
            <a:r>
              <a:rPr lang="en-US" sz="3000" b="0" dirty="0"/>
              <a:t> Ren, Izzy Frohlich, Ella Busch, and everyone at the OERC and ODJFS for their help throughout the summer.</a:t>
            </a:r>
          </a:p>
        </p:txBody>
      </p:sp>
      <p:sp>
        <p:nvSpPr>
          <p:cNvPr id="15" name="TextBox 14">
            <a:extLst>
              <a:ext uri="{FF2B5EF4-FFF2-40B4-BE49-F238E27FC236}">
                <a16:creationId xmlns:a16="http://schemas.microsoft.com/office/drawing/2014/main" id="{1753B6A7-1D39-4E78-5CC6-7B703F058550}"/>
              </a:ext>
            </a:extLst>
          </p:cNvPr>
          <p:cNvSpPr txBox="1"/>
          <p:nvPr/>
        </p:nvSpPr>
        <p:spPr>
          <a:xfrm>
            <a:off x="21985288" y="10619986"/>
            <a:ext cx="752065" cy="369332"/>
          </a:xfrm>
          <a:prstGeom prst="rect">
            <a:avLst/>
          </a:prstGeom>
          <a:noFill/>
        </p:spPr>
        <p:txBody>
          <a:bodyPr wrap="none" rtlCol="0">
            <a:spAutoFit/>
          </a:bodyPr>
          <a:lstStyle/>
          <a:p>
            <a:r>
              <a:rPr lang="en-US" dirty="0">
                <a:solidFill>
                  <a:srgbClr val="0070C0"/>
                </a:solidFill>
              </a:rPr>
              <a:t>Filters</a:t>
            </a:r>
          </a:p>
        </p:txBody>
      </p:sp>
      <p:sp>
        <p:nvSpPr>
          <p:cNvPr id="17" name="TextBox 16">
            <a:extLst>
              <a:ext uri="{FF2B5EF4-FFF2-40B4-BE49-F238E27FC236}">
                <a16:creationId xmlns:a16="http://schemas.microsoft.com/office/drawing/2014/main" id="{B33CF8CC-DA85-6A6D-EFDE-5E02FA39DC79}"/>
              </a:ext>
            </a:extLst>
          </p:cNvPr>
          <p:cNvSpPr txBox="1"/>
          <p:nvPr/>
        </p:nvSpPr>
        <p:spPr>
          <a:xfrm>
            <a:off x="21938115" y="10969723"/>
            <a:ext cx="838178" cy="369332"/>
          </a:xfrm>
          <a:prstGeom prst="rect">
            <a:avLst/>
          </a:prstGeom>
          <a:noFill/>
        </p:spPr>
        <p:txBody>
          <a:bodyPr wrap="none" rtlCol="0">
            <a:spAutoFit/>
          </a:bodyPr>
          <a:lstStyle/>
          <a:p>
            <a:r>
              <a:rPr lang="en-US" dirty="0">
                <a:solidFill>
                  <a:srgbClr val="0070C0"/>
                </a:solidFill>
              </a:rPr>
              <a:t>Counts</a:t>
            </a:r>
          </a:p>
        </p:txBody>
      </p:sp>
      <p:sp>
        <p:nvSpPr>
          <p:cNvPr id="18" name="TextBox 17">
            <a:extLst>
              <a:ext uri="{FF2B5EF4-FFF2-40B4-BE49-F238E27FC236}">
                <a16:creationId xmlns:a16="http://schemas.microsoft.com/office/drawing/2014/main" id="{0AF7746A-2816-03A9-ADFF-533C42ADC9BE}"/>
              </a:ext>
            </a:extLst>
          </p:cNvPr>
          <p:cNvSpPr txBox="1"/>
          <p:nvPr/>
        </p:nvSpPr>
        <p:spPr>
          <a:xfrm>
            <a:off x="21985288" y="12770773"/>
            <a:ext cx="757451" cy="369332"/>
          </a:xfrm>
          <a:prstGeom prst="rect">
            <a:avLst/>
          </a:prstGeom>
          <a:noFill/>
        </p:spPr>
        <p:txBody>
          <a:bodyPr wrap="square" rtlCol="0">
            <a:spAutoFit/>
          </a:bodyPr>
          <a:lstStyle/>
          <a:p>
            <a:r>
              <a:rPr lang="en-US" dirty="0">
                <a:solidFill>
                  <a:srgbClr val="0070C0"/>
                </a:solidFill>
              </a:rPr>
              <a:t>Graph</a:t>
            </a:r>
          </a:p>
        </p:txBody>
      </p:sp>
      <p:sp>
        <p:nvSpPr>
          <p:cNvPr id="19" name="TextBox 18">
            <a:extLst>
              <a:ext uri="{FF2B5EF4-FFF2-40B4-BE49-F238E27FC236}">
                <a16:creationId xmlns:a16="http://schemas.microsoft.com/office/drawing/2014/main" id="{3DE3DAF2-3845-1C3A-6E3E-2F6D9A262015}"/>
              </a:ext>
            </a:extLst>
          </p:cNvPr>
          <p:cNvSpPr txBox="1"/>
          <p:nvPr/>
        </p:nvSpPr>
        <p:spPr>
          <a:xfrm>
            <a:off x="21774786" y="14481947"/>
            <a:ext cx="1320746" cy="369332"/>
          </a:xfrm>
          <a:prstGeom prst="rect">
            <a:avLst/>
          </a:prstGeom>
          <a:noFill/>
        </p:spPr>
        <p:txBody>
          <a:bodyPr wrap="none" rtlCol="0">
            <a:spAutoFit/>
          </a:bodyPr>
          <a:lstStyle/>
          <a:p>
            <a:r>
              <a:rPr lang="en-US" dirty="0">
                <a:solidFill>
                  <a:srgbClr val="0070C0"/>
                </a:solidFill>
              </a:rPr>
              <a:t>Percentages</a:t>
            </a:r>
          </a:p>
        </p:txBody>
      </p:sp>
      <p:cxnSp>
        <p:nvCxnSpPr>
          <p:cNvPr id="21" name="Straight Arrow Connector 20">
            <a:extLst>
              <a:ext uri="{FF2B5EF4-FFF2-40B4-BE49-F238E27FC236}">
                <a16:creationId xmlns:a16="http://schemas.microsoft.com/office/drawing/2014/main" id="{03028494-7FC7-8C2F-B8DD-C1903B2CDA9F}"/>
              </a:ext>
            </a:extLst>
          </p:cNvPr>
          <p:cNvCxnSpPr>
            <a:stCxn id="15" idx="3"/>
          </p:cNvCxnSpPr>
          <p:nvPr/>
        </p:nvCxnSpPr>
        <p:spPr>
          <a:xfrm>
            <a:off x="22737353" y="10804652"/>
            <a:ext cx="223356"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23" name="Straight Arrow Connector 22">
            <a:extLst>
              <a:ext uri="{FF2B5EF4-FFF2-40B4-BE49-F238E27FC236}">
                <a16:creationId xmlns:a16="http://schemas.microsoft.com/office/drawing/2014/main" id="{80C53D98-366A-00E3-ADDF-5C512002342E}"/>
              </a:ext>
            </a:extLst>
          </p:cNvPr>
          <p:cNvCxnSpPr>
            <a:stCxn id="17" idx="3"/>
          </p:cNvCxnSpPr>
          <p:nvPr/>
        </p:nvCxnSpPr>
        <p:spPr>
          <a:xfrm>
            <a:off x="22776293" y="11154389"/>
            <a:ext cx="184416"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29" name="Straight Arrow Connector 28">
            <a:extLst>
              <a:ext uri="{FF2B5EF4-FFF2-40B4-BE49-F238E27FC236}">
                <a16:creationId xmlns:a16="http://schemas.microsoft.com/office/drawing/2014/main" id="{300A5C56-E6E7-D6CD-5CBF-94F4B6496A0B}"/>
              </a:ext>
            </a:extLst>
          </p:cNvPr>
          <p:cNvCxnSpPr>
            <a:stCxn id="18" idx="3"/>
          </p:cNvCxnSpPr>
          <p:nvPr/>
        </p:nvCxnSpPr>
        <p:spPr>
          <a:xfrm>
            <a:off x="22742739" y="12955439"/>
            <a:ext cx="217970"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31" name="Straight Arrow Connector 30">
            <a:extLst>
              <a:ext uri="{FF2B5EF4-FFF2-40B4-BE49-F238E27FC236}">
                <a16:creationId xmlns:a16="http://schemas.microsoft.com/office/drawing/2014/main" id="{995EB929-9E44-68D3-801C-6F33D4DF135C}"/>
              </a:ext>
            </a:extLst>
          </p:cNvPr>
          <p:cNvCxnSpPr>
            <a:cxnSpLocks/>
          </p:cNvCxnSpPr>
          <p:nvPr/>
        </p:nvCxnSpPr>
        <p:spPr>
          <a:xfrm>
            <a:off x="22435159" y="15073600"/>
            <a:ext cx="525550"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37" name="Straight Connector 36">
            <a:extLst>
              <a:ext uri="{FF2B5EF4-FFF2-40B4-BE49-F238E27FC236}">
                <a16:creationId xmlns:a16="http://schemas.microsoft.com/office/drawing/2014/main" id="{0AAF4A07-D1EC-7D2C-E0B2-18B70CA9B32E}"/>
              </a:ext>
            </a:extLst>
          </p:cNvPr>
          <p:cNvCxnSpPr>
            <a:cxnSpLocks/>
            <a:endCxn id="19" idx="2"/>
          </p:cNvCxnSpPr>
          <p:nvPr/>
        </p:nvCxnSpPr>
        <p:spPr>
          <a:xfrm flipV="1">
            <a:off x="22435159" y="14851279"/>
            <a:ext cx="0" cy="222321"/>
          </a:xfrm>
          <a:prstGeom prst="line">
            <a:avLst/>
          </a:prstGeom>
        </p:spPr>
        <p:style>
          <a:lnRef idx="1">
            <a:schemeClr val="dk1"/>
          </a:lnRef>
          <a:fillRef idx="0">
            <a:schemeClr val="dk1"/>
          </a:fillRef>
          <a:effectRef idx="0">
            <a:schemeClr val="dk1"/>
          </a:effectRef>
          <a:fontRef idx="minor">
            <a:schemeClr val="tx1"/>
          </a:fontRef>
        </p:style>
      </p:cxnSp>
      <p:sp>
        <p:nvSpPr>
          <p:cNvPr id="43" name="TextBox 42">
            <a:extLst>
              <a:ext uri="{FF2B5EF4-FFF2-40B4-BE49-F238E27FC236}">
                <a16:creationId xmlns:a16="http://schemas.microsoft.com/office/drawing/2014/main" id="{FDC46A80-E65E-F692-B64D-2537B8B01AA8}"/>
              </a:ext>
            </a:extLst>
          </p:cNvPr>
          <p:cNvSpPr txBox="1"/>
          <p:nvPr/>
        </p:nvSpPr>
        <p:spPr>
          <a:xfrm>
            <a:off x="32266496" y="11198499"/>
            <a:ext cx="864019" cy="369332"/>
          </a:xfrm>
          <a:prstGeom prst="rect">
            <a:avLst/>
          </a:prstGeom>
          <a:noFill/>
        </p:spPr>
        <p:txBody>
          <a:bodyPr wrap="none" rtlCol="0">
            <a:spAutoFit/>
          </a:bodyPr>
          <a:lstStyle/>
          <a:p>
            <a:r>
              <a:rPr lang="en-US" dirty="0">
                <a:solidFill>
                  <a:srgbClr val="0070C0"/>
                </a:solidFill>
              </a:rPr>
              <a:t>Legend</a:t>
            </a:r>
          </a:p>
        </p:txBody>
      </p:sp>
      <p:cxnSp>
        <p:nvCxnSpPr>
          <p:cNvPr id="45" name="Straight Arrow Connector 44">
            <a:extLst>
              <a:ext uri="{FF2B5EF4-FFF2-40B4-BE49-F238E27FC236}">
                <a16:creationId xmlns:a16="http://schemas.microsoft.com/office/drawing/2014/main" id="{21A297CA-ACFC-B989-E4C2-A25C26B25B15}"/>
              </a:ext>
            </a:extLst>
          </p:cNvPr>
          <p:cNvCxnSpPr>
            <a:cxnSpLocks/>
            <a:stCxn id="43" idx="3"/>
          </p:cNvCxnSpPr>
          <p:nvPr/>
        </p:nvCxnSpPr>
        <p:spPr>
          <a:xfrm>
            <a:off x="33130515" y="11383165"/>
            <a:ext cx="215902"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pic>
        <p:nvPicPr>
          <p:cNvPr id="14" name="Picture 13">
            <a:extLst>
              <a:ext uri="{FF2B5EF4-FFF2-40B4-BE49-F238E27FC236}">
                <a16:creationId xmlns:a16="http://schemas.microsoft.com/office/drawing/2014/main" id="{76C90C52-4A77-0C6B-FB60-E66FACE37615}"/>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11866736" y="7673689"/>
            <a:ext cx="9061703" cy="4694961"/>
          </a:xfrm>
          <a:prstGeom prst="rect">
            <a:avLst/>
          </a:prstGeom>
        </p:spPr>
      </p:pic>
    </p:spTree>
    <p:extLst>
      <p:ext uri="{BB962C8B-B14F-4D97-AF65-F5344CB8AC3E}">
        <p14:creationId xmlns:p14="http://schemas.microsoft.com/office/powerpoint/2010/main" val="3334221705"/>
      </p:ext>
    </p:extLst>
  </p:cSld>
  <p:clrMapOvr>
    <a:masterClrMapping/>
  </p:clrMapOvr>
</p:sld>
</file>

<file path=ppt/theme/theme1.xml><?xml version="1.0" encoding="utf-8"?>
<a:theme xmlns:a="http://schemas.openxmlformats.org/drawingml/2006/main" name="1_Custom Design">
  <a:themeElements>
    <a:clrScheme name="CFAES Color Palette">
      <a:dk1>
        <a:srgbClr val="414444"/>
      </a:dk1>
      <a:lt1>
        <a:srgbClr val="FFFFFF"/>
      </a:lt1>
      <a:dk2>
        <a:srgbClr val="BA0C2E"/>
      </a:dk2>
      <a:lt2>
        <a:srgbClr val="BEC6CA"/>
      </a:lt2>
      <a:accent1>
        <a:srgbClr val="40B5E5"/>
      </a:accent1>
      <a:accent2>
        <a:srgbClr val="FF6A39"/>
      </a:accent2>
      <a:accent3>
        <a:srgbClr val="8DDD64"/>
      </a:accent3>
      <a:accent4>
        <a:srgbClr val="830065"/>
      </a:accent4>
      <a:accent5>
        <a:srgbClr val="6EBAAB"/>
      </a:accent5>
      <a:accent6>
        <a:srgbClr val="25686C"/>
      </a:accent6>
      <a:hlink>
        <a:srgbClr val="70061B"/>
      </a:hlink>
      <a:folHlink>
        <a:srgbClr val="A7B0B7"/>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C872003E08B6A0419911A0AFD7679656" ma:contentTypeVersion="39" ma:contentTypeDescription="Create a new document." ma:contentTypeScope="" ma:versionID="89cbcacceed4ca7a831ad0366e5e4fdd">
  <xsd:schema xmlns:xsd="http://www.w3.org/2001/XMLSchema" xmlns:xs="http://www.w3.org/2001/XMLSchema" xmlns:p="http://schemas.microsoft.com/office/2006/metadata/properties" xmlns:ns2="0c790ce3-aeae-4dd4-a11e-036a93f20d19" xmlns:ns3="6c3af36a-6b0a-4e48-a83a-74e11c7a037f" targetNamespace="http://schemas.microsoft.com/office/2006/metadata/properties" ma:root="true" ma:fieldsID="2c536a0abee2df2b56105a2b6032e402" ns2:_="" ns3:_="">
    <xsd:import namespace="0c790ce3-aeae-4dd4-a11e-036a93f20d19"/>
    <xsd:import namespace="6c3af36a-6b0a-4e48-a83a-74e11c7a037f"/>
    <xsd:element name="properties">
      <xsd:complexType>
        <xsd:sequence>
          <xsd:element name="documentManagement">
            <xsd:complexType>
              <xsd:all>
                <xsd:element ref="ns2:NotebookType" minOccurs="0"/>
                <xsd:element ref="ns2:FolderType" minOccurs="0"/>
                <xsd:element ref="ns2:CultureName" minOccurs="0"/>
                <xsd:element ref="ns2:AppVersion" minOccurs="0"/>
                <xsd:element ref="ns2:TeamsChannelId" minOccurs="0"/>
                <xsd:element ref="ns2:Owner" minOccurs="0"/>
                <xsd:element ref="ns2:Math_Settings" minOccurs="0"/>
                <xsd:element ref="ns2:DefaultSectionNames" minOccurs="0"/>
                <xsd:element ref="ns2:Templates" minOccurs="0"/>
                <xsd:element ref="ns2:Leaders" minOccurs="0"/>
                <xsd:element ref="ns2:Members" minOccurs="0"/>
                <xsd:element ref="ns2:Member_Groups" minOccurs="0"/>
                <xsd:element ref="ns2:Distribution_Groups" minOccurs="0"/>
                <xsd:element ref="ns2:LMS_Mappings" minOccurs="0"/>
                <xsd:element ref="ns2:Invited_Leaders" minOccurs="0"/>
                <xsd:element ref="ns2:Invited_Members" minOccurs="0"/>
                <xsd:element ref="ns2:Self_Registration_Enabled" minOccurs="0"/>
                <xsd:element ref="ns2:Has_Leaders_Only_SectionGroup" minOccurs="0"/>
                <xsd:element ref="ns2:Is_Collaboration_Space_Locked" minOccurs="0"/>
                <xsd:element ref="ns2:IsNotebookLocked" minOccurs="0"/>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2:MediaLengthInSeconds" minOccurs="0"/>
                <xsd:element ref="ns2:lcf76f155ced4ddcb4097134ff3c332f" minOccurs="0"/>
                <xsd:element ref="ns3:TaxCatchAll" minOccurs="0"/>
                <xsd:element ref="ns2:Interviewer" minOccurs="0"/>
                <xsd:element ref="ns2:MediaServiceObjectDetectorVersions" minOccurs="0"/>
                <xsd:element ref="ns2:MediaServiceLocation"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c790ce3-aeae-4dd4-a11e-036a93f20d19" elementFormDefault="qualified">
    <xsd:import namespace="http://schemas.microsoft.com/office/2006/documentManagement/types"/>
    <xsd:import namespace="http://schemas.microsoft.com/office/infopath/2007/PartnerControls"/>
    <xsd:element name="NotebookType" ma:index="8" nillable="true" ma:displayName="Notebook Type" ma:internalName="NotebookType">
      <xsd:simpleType>
        <xsd:restriction base="dms:Text"/>
      </xsd:simpleType>
    </xsd:element>
    <xsd:element name="FolderType" ma:index="9" nillable="true" ma:displayName="Folder Type" ma:internalName="FolderType">
      <xsd:simpleType>
        <xsd:restriction base="dms:Text"/>
      </xsd:simpleType>
    </xsd:element>
    <xsd:element name="CultureName" ma:index="10" nillable="true" ma:displayName="Culture Name" ma:internalName="CultureName">
      <xsd:simpleType>
        <xsd:restriction base="dms:Text"/>
      </xsd:simpleType>
    </xsd:element>
    <xsd:element name="AppVersion" ma:index="11" nillable="true" ma:displayName="App Version" ma:internalName="AppVersion">
      <xsd:simpleType>
        <xsd:restriction base="dms:Text"/>
      </xsd:simpleType>
    </xsd:element>
    <xsd:element name="TeamsChannelId" ma:index="12" nillable="true" ma:displayName="Teams Channel Id" ma:internalName="TeamsChannelId">
      <xsd:simpleType>
        <xsd:restriction base="dms:Text"/>
      </xsd:simpleType>
    </xsd:element>
    <xsd:element name="Owner" ma:index="13" nillable="true" ma:displayName="Owner" ma:internalName="Owner">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Math_Settings" ma:index="14" nillable="true" ma:displayName="Math Settings" ma:internalName="Math_Settings">
      <xsd:simpleType>
        <xsd:restriction base="dms:Text"/>
      </xsd:simpleType>
    </xsd:element>
    <xsd:element name="DefaultSectionNames" ma:index="15" nillable="true" ma:displayName="Default Section Names" ma:internalName="DefaultSectionNames">
      <xsd:simpleType>
        <xsd:restriction base="dms:Note">
          <xsd:maxLength value="255"/>
        </xsd:restriction>
      </xsd:simpleType>
    </xsd:element>
    <xsd:element name="Templates" ma:index="16" nillable="true" ma:displayName="Templates" ma:internalName="Templates">
      <xsd:simpleType>
        <xsd:restriction base="dms:Note">
          <xsd:maxLength value="255"/>
        </xsd:restriction>
      </xsd:simpleType>
    </xsd:element>
    <xsd:element name="Leaders" ma:index="17" nillable="true" ma:displayName="Leaders" ma:internalName="Leaders">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Members" ma:index="18" nillable="true" ma:displayName="Members" ma:internalName="Members">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Member_Groups" ma:index="19" nillable="true" ma:displayName="Member Groups" ma:internalName="Member_Groups">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Distribution_Groups" ma:index="20" nillable="true" ma:displayName="Distribution Groups" ma:internalName="Distribution_Groups">
      <xsd:simpleType>
        <xsd:restriction base="dms:Note">
          <xsd:maxLength value="255"/>
        </xsd:restriction>
      </xsd:simpleType>
    </xsd:element>
    <xsd:element name="LMS_Mappings" ma:index="21" nillable="true" ma:displayName="LMS Mappings" ma:internalName="LMS_Mappings">
      <xsd:simpleType>
        <xsd:restriction base="dms:Note">
          <xsd:maxLength value="255"/>
        </xsd:restriction>
      </xsd:simpleType>
    </xsd:element>
    <xsd:element name="Invited_Leaders" ma:index="22" nillable="true" ma:displayName="Invited Leaders" ma:internalName="Invited_Leaders">
      <xsd:simpleType>
        <xsd:restriction base="dms:Note">
          <xsd:maxLength value="255"/>
        </xsd:restriction>
      </xsd:simpleType>
    </xsd:element>
    <xsd:element name="Invited_Members" ma:index="23" nillable="true" ma:displayName="Invited Members" ma:internalName="Invited_Members">
      <xsd:simpleType>
        <xsd:restriction base="dms:Note">
          <xsd:maxLength value="255"/>
        </xsd:restriction>
      </xsd:simpleType>
    </xsd:element>
    <xsd:element name="Self_Registration_Enabled" ma:index="24" nillable="true" ma:displayName="Self Registration Enabled" ma:internalName="Self_Registration_Enabled">
      <xsd:simpleType>
        <xsd:restriction base="dms:Boolean"/>
      </xsd:simpleType>
    </xsd:element>
    <xsd:element name="Has_Leaders_Only_SectionGroup" ma:index="25" nillable="true" ma:displayName="Has Leaders Only SectionGroup" ma:internalName="Has_Leaders_Only_SectionGroup">
      <xsd:simpleType>
        <xsd:restriction base="dms:Boolean"/>
      </xsd:simpleType>
    </xsd:element>
    <xsd:element name="Is_Collaboration_Space_Locked" ma:index="26" nillable="true" ma:displayName="Is Collaboration Space Locked" ma:internalName="Is_Collaboration_Space_Locked">
      <xsd:simpleType>
        <xsd:restriction base="dms:Boolean"/>
      </xsd:simpleType>
    </xsd:element>
    <xsd:element name="IsNotebookLocked" ma:index="27" nillable="true" ma:displayName="Is Notebook Locked" ma:internalName="IsNotebookLocked">
      <xsd:simpleType>
        <xsd:restriction base="dms:Boolean"/>
      </xsd:simpleType>
    </xsd:element>
    <xsd:element name="MediaServiceMetadata" ma:index="28" nillable="true" ma:displayName="MediaServiceMetadata" ma:hidden="true" ma:internalName="MediaServiceMetadata" ma:readOnly="true">
      <xsd:simpleType>
        <xsd:restriction base="dms:Note"/>
      </xsd:simpleType>
    </xsd:element>
    <xsd:element name="MediaServiceFastMetadata" ma:index="29" nillable="true" ma:displayName="MediaServiceFastMetadata" ma:hidden="true" ma:internalName="MediaServiceFastMetadata" ma:readOnly="true">
      <xsd:simpleType>
        <xsd:restriction base="dms:Note"/>
      </xsd:simpleType>
    </xsd:element>
    <xsd:element name="MediaServiceAutoKeyPoints" ma:index="30" nillable="true" ma:displayName="MediaServiceAutoKeyPoints" ma:hidden="true" ma:internalName="MediaServiceAutoKeyPoints" ma:readOnly="true">
      <xsd:simpleType>
        <xsd:restriction base="dms:Note"/>
      </xsd:simpleType>
    </xsd:element>
    <xsd:element name="MediaServiceKeyPoints" ma:index="31" nillable="true" ma:displayName="KeyPoints" ma:internalName="MediaServiceKeyPoints" ma:readOnly="true">
      <xsd:simpleType>
        <xsd:restriction base="dms:Note">
          <xsd:maxLength value="255"/>
        </xsd:restriction>
      </xsd:simpleType>
    </xsd:element>
    <xsd:element name="MediaServiceAutoTags" ma:index="34" nillable="true" ma:displayName="Tags" ma:internalName="MediaServiceAutoTags" ma:readOnly="true">
      <xsd:simpleType>
        <xsd:restriction base="dms:Text"/>
      </xsd:simpleType>
    </xsd:element>
    <xsd:element name="MediaServiceOCR" ma:index="35" nillable="true" ma:displayName="Extracted Text" ma:internalName="MediaServiceOCR" ma:readOnly="true">
      <xsd:simpleType>
        <xsd:restriction base="dms:Note">
          <xsd:maxLength value="255"/>
        </xsd:restriction>
      </xsd:simpleType>
    </xsd:element>
    <xsd:element name="MediaServiceGenerationTime" ma:index="36" nillable="true" ma:displayName="MediaServiceGenerationTime" ma:hidden="true" ma:internalName="MediaServiceGenerationTime" ma:readOnly="true">
      <xsd:simpleType>
        <xsd:restriction base="dms:Text"/>
      </xsd:simpleType>
    </xsd:element>
    <xsd:element name="MediaServiceEventHashCode" ma:index="37" nillable="true" ma:displayName="MediaServiceEventHashCode" ma:hidden="true" ma:internalName="MediaServiceEventHashCode" ma:readOnly="true">
      <xsd:simpleType>
        <xsd:restriction base="dms:Text"/>
      </xsd:simpleType>
    </xsd:element>
    <xsd:element name="MediaServiceDateTaken" ma:index="38" nillable="true" ma:displayName="MediaServiceDateTaken" ma:hidden="true" ma:internalName="MediaServiceDateTaken" ma:readOnly="true">
      <xsd:simpleType>
        <xsd:restriction base="dms:Text"/>
      </xsd:simpleType>
    </xsd:element>
    <xsd:element name="MediaLengthInSeconds" ma:index="39" nillable="true" ma:displayName="MediaLengthInSeconds" ma:hidden="true" ma:internalName="MediaLengthInSeconds" ma:readOnly="true">
      <xsd:simpleType>
        <xsd:restriction base="dms:Unknown"/>
      </xsd:simpleType>
    </xsd:element>
    <xsd:element name="lcf76f155ced4ddcb4097134ff3c332f" ma:index="41" nillable="true" ma:taxonomy="true" ma:internalName="lcf76f155ced4ddcb4097134ff3c332f" ma:taxonomyFieldName="MediaServiceImageTags" ma:displayName="Image Tags" ma:readOnly="false" ma:fieldId="{5cf76f15-5ced-4ddc-b409-7134ff3c332f}" ma:taxonomyMulti="true" ma:sspId="7b434354-605c-4a24-9fd5-b21458dd13e5" ma:termSetId="09814cd3-568e-fe90-9814-8d621ff8fb84" ma:anchorId="fba54fb3-c3e1-fe81-a776-ca4b69148c4d" ma:open="true" ma:isKeyword="false">
      <xsd:complexType>
        <xsd:sequence>
          <xsd:element ref="pc:Terms" minOccurs="0" maxOccurs="1"/>
        </xsd:sequence>
      </xsd:complexType>
    </xsd:element>
    <xsd:element name="Interviewer" ma:index="43" nillable="true" ma:displayName="Interviewer" ma:format="Dropdown" ma:internalName="Interviewer">
      <xsd:simpleType>
        <xsd:restriction base="dms:Choice">
          <xsd:enumeration value="Julie"/>
          <xsd:enumeration value="Jess"/>
        </xsd:restriction>
      </xsd:simpleType>
    </xsd:element>
    <xsd:element name="MediaServiceObjectDetectorVersions" ma:index="44" nillable="true" ma:displayName="MediaServiceObjectDetectorVersions" ma:hidden="true" ma:indexed="true" ma:internalName="MediaServiceObjectDetectorVersions" ma:readOnly="true">
      <xsd:simpleType>
        <xsd:restriction base="dms:Text"/>
      </xsd:simpleType>
    </xsd:element>
    <xsd:element name="MediaServiceLocation" ma:index="45" nillable="true" ma:displayName="Location" ma:indexed="true" ma:internalName="MediaServiceLocation" ma:readOnly="true">
      <xsd:simpleType>
        <xsd:restriction base="dms:Text"/>
      </xsd:simpleType>
    </xsd:element>
    <xsd:element name="MediaServiceSearchProperties" ma:index="46"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6c3af36a-6b0a-4e48-a83a-74e11c7a037f" elementFormDefault="qualified">
    <xsd:import namespace="http://schemas.microsoft.com/office/2006/documentManagement/types"/>
    <xsd:import namespace="http://schemas.microsoft.com/office/infopath/2007/PartnerControls"/>
    <xsd:element name="SharedWithUsers" ma:index="3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33" nillable="true" ma:displayName="Shared With Details" ma:internalName="SharedWithDetails" ma:readOnly="true">
      <xsd:simpleType>
        <xsd:restriction base="dms:Note">
          <xsd:maxLength value="255"/>
        </xsd:restriction>
      </xsd:simpleType>
    </xsd:element>
    <xsd:element name="TaxCatchAll" ma:index="42" nillable="true" ma:displayName="Taxonomy Catch All Column" ma:hidden="true" ma:list="{fc8eddc4-53da-456a-95b9-13f842c75f7f}" ma:internalName="TaxCatchAll" ma:showField="CatchAllData" ma:web="6c3af36a-6b0a-4e48-a83a-74e11c7a037f">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6c3af36a-6b0a-4e48-a83a-74e11c7a037f" xsi:nil="true"/>
    <Self_Registration_Enabled xmlns="0c790ce3-aeae-4dd4-a11e-036a93f20d19" xsi:nil="true"/>
    <CultureName xmlns="0c790ce3-aeae-4dd4-a11e-036a93f20d19" xsi:nil="true"/>
    <lcf76f155ced4ddcb4097134ff3c332f xmlns="0c790ce3-aeae-4dd4-a11e-036a93f20d19">
      <Terms xmlns="http://schemas.microsoft.com/office/infopath/2007/PartnerControls"/>
    </lcf76f155ced4ddcb4097134ff3c332f>
    <AppVersion xmlns="0c790ce3-aeae-4dd4-a11e-036a93f20d19" xsi:nil="true"/>
    <TeamsChannelId xmlns="0c790ce3-aeae-4dd4-a11e-036a93f20d19" xsi:nil="true"/>
    <IsNotebookLocked xmlns="0c790ce3-aeae-4dd4-a11e-036a93f20d19" xsi:nil="true"/>
    <DefaultSectionNames xmlns="0c790ce3-aeae-4dd4-a11e-036a93f20d19" xsi:nil="true"/>
    <Member_Groups xmlns="0c790ce3-aeae-4dd4-a11e-036a93f20d19">
      <UserInfo>
        <DisplayName/>
        <AccountId xsi:nil="true"/>
        <AccountType/>
      </UserInfo>
    </Member_Groups>
    <FolderType xmlns="0c790ce3-aeae-4dd4-a11e-036a93f20d19" xsi:nil="true"/>
    <Interviewer xmlns="0c790ce3-aeae-4dd4-a11e-036a93f20d19" xsi:nil="true"/>
    <Invited_Leaders xmlns="0c790ce3-aeae-4dd4-a11e-036a93f20d19" xsi:nil="true"/>
    <Is_Collaboration_Space_Locked xmlns="0c790ce3-aeae-4dd4-a11e-036a93f20d19" xsi:nil="true"/>
    <Math_Settings xmlns="0c790ce3-aeae-4dd4-a11e-036a93f20d19" xsi:nil="true"/>
    <Members xmlns="0c790ce3-aeae-4dd4-a11e-036a93f20d19">
      <UserInfo>
        <DisplayName/>
        <AccountId xsi:nil="true"/>
        <AccountType/>
      </UserInfo>
    </Members>
    <Has_Leaders_Only_SectionGroup xmlns="0c790ce3-aeae-4dd4-a11e-036a93f20d19" xsi:nil="true"/>
    <NotebookType xmlns="0c790ce3-aeae-4dd4-a11e-036a93f20d19" xsi:nil="true"/>
    <LMS_Mappings xmlns="0c790ce3-aeae-4dd4-a11e-036a93f20d19" xsi:nil="true"/>
    <Invited_Members xmlns="0c790ce3-aeae-4dd4-a11e-036a93f20d19" xsi:nil="true"/>
    <Owner xmlns="0c790ce3-aeae-4dd4-a11e-036a93f20d19">
      <UserInfo>
        <DisplayName/>
        <AccountId xsi:nil="true"/>
        <AccountType/>
      </UserInfo>
    </Owner>
    <Distribution_Groups xmlns="0c790ce3-aeae-4dd4-a11e-036a93f20d19" xsi:nil="true"/>
    <Templates xmlns="0c790ce3-aeae-4dd4-a11e-036a93f20d19" xsi:nil="true"/>
    <Leaders xmlns="0c790ce3-aeae-4dd4-a11e-036a93f20d19">
      <UserInfo>
        <DisplayName/>
        <AccountId xsi:nil="true"/>
        <AccountType/>
      </UserInfo>
    </Leaders>
  </documentManagement>
</p:properties>
</file>

<file path=customXml/itemProps1.xml><?xml version="1.0" encoding="utf-8"?>
<ds:datastoreItem xmlns:ds="http://schemas.openxmlformats.org/officeDocument/2006/customXml" ds:itemID="{9FC0F03A-DC09-46EF-8986-228DB3B0F676}"/>
</file>

<file path=customXml/itemProps2.xml><?xml version="1.0" encoding="utf-8"?>
<ds:datastoreItem xmlns:ds="http://schemas.openxmlformats.org/officeDocument/2006/customXml" ds:itemID="{A07AEB58-1C2C-4110-AC8A-CFC16CFE7706}">
  <ds:schemaRefs>
    <ds:schemaRef ds:uri="http://schemas.microsoft.com/sharepoint/v3/contenttype/forms"/>
  </ds:schemaRefs>
</ds:datastoreItem>
</file>

<file path=customXml/itemProps3.xml><?xml version="1.0" encoding="utf-8"?>
<ds:datastoreItem xmlns:ds="http://schemas.openxmlformats.org/officeDocument/2006/customXml" ds:itemID="{79B162EA-BBAD-4675-973A-42746A8F80F8}">
  <ds:schemaRefs>
    <ds:schemaRef ds:uri="31b17b7b-23e4-4175-95b1-4fbcf50dbe5a"/>
    <ds:schemaRef ds:uri="cf2d4078-26a7-4a40-989d-c2c0a9f0027f"/>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Samuel's Poster</Template>
  <TotalTime>0</TotalTime>
  <Words>720</Words>
  <Application>Microsoft Office PowerPoint</Application>
  <PresentationFormat>Custom</PresentationFormat>
  <Paragraphs>105</Paragraphs>
  <Slides>1</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vt:i4>
      </vt:variant>
    </vt:vector>
  </HeadingPairs>
  <TitlesOfParts>
    <vt:vector size="9" baseType="lpstr">
      <vt:lpstr>Arial</vt:lpstr>
      <vt:lpstr>Buckeye Sans</vt:lpstr>
      <vt:lpstr>Buckeye Sans ExtraBold</vt:lpstr>
      <vt:lpstr>Buckeye Sans SemiBold</vt:lpstr>
      <vt:lpstr>Buckeye Serif</vt:lpstr>
      <vt:lpstr>Buckeye Serif Black</vt:lpstr>
      <vt:lpstr>Calibri</vt:lpstr>
      <vt:lpstr>1_Custom Design</vt:lpstr>
      <vt:lpstr>RESEA Participant Analysis</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RESEA Participant Analysis</dc:title>
  <dc:subject/>
  <dc:creator>Gadkar, Samuel</dc:creator>
  <cp:keywords/>
  <dc:description/>
  <cp:lastModifiedBy>Gadkar, Samuel</cp:lastModifiedBy>
  <cp:revision>1</cp:revision>
  <dcterms:created xsi:type="dcterms:W3CDTF">2024-07-25T16:43:22Z</dcterms:created>
  <dcterms:modified xsi:type="dcterms:W3CDTF">2024-07-25T16:43:30Z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2013-07-29T10:00:00Z</vt:filetime>
  </property>
  <property fmtid="{D5CDD505-2E9C-101B-9397-08002B2CF9AE}" pid="3" name="LastSaved">
    <vt:filetime>2013-07-29T10:00:00Z</vt:filetime>
  </property>
  <property fmtid="{D5CDD505-2E9C-101B-9397-08002B2CF9AE}" pid="4" name="ContentTypeId">
    <vt:lpwstr>0x010100C872003E08B6A0419911A0AFD7679656</vt:lpwstr>
  </property>
</Properties>
</file>